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76" r:id="rId4"/>
    <p:sldId id="293" r:id="rId5"/>
    <p:sldId id="259" r:id="rId6"/>
    <p:sldId id="260" r:id="rId7"/>
    <p:sldId id="277" r:id="rId8"/>
    <p:sldId id="278" r:id="rId9"/>
    <p:sldId id="296" r:id="rId10"/>
    <p:sldId id="279" r:id="rId11"/>
    <p:sldId id="300" r:id="rId12"/>
    <p:sldId id="280" r:id="rId13"/>
    <p:sldId id="281" r:id="rId14"/>
    <p:sldId id="305" r:id="rId15"/>
    <p:sldId id="299" r:id="rId16"/>
    <p:sldId id="304" r:id="rId17"/>
    <p:sldId id="282" r:id="rId18"/>
    <p:sldId id="283" r:id="rId19"/>
    <p:sldId id="294" r:id="rId20"/>
    <p:sldId id="303" r:id="rId21"/>
    <p:sldId id="306" r:id="rId22"/>
    <p:sldId id="307" r:id="rId23"/>
    <p:sldId id="284" r:id="rId24"/>
    <p:sldId id="285" r:id="rId25"/>
    <p:sldId id="301" r:id="rId26"/>
    <p:sldId id="298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58" r:id="rId3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25"/>
    <a:srgbClr val="8D0025"/>
    <a:srgbClr val="890C45"/>
    <a:srgbClr val="8B10EC"/>
    <a:srgbClr val="08447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18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9A695-039C-44D1-B9BD-7CF0762DD10E}" type="doc">
      <dgm:prSet loTypeId="urn:microsoft.com/office/officeart/2008/layout/PictureGrid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A1EDC06-A772-4740-986C-93ED7B59A2B4}">
      <dgm:prSet phldrT="[Text]" custT="1"/>
      <dgm:spPr/>
      <dgm:t>
        <a:bodyPr/>
        <a:lstStyle/>
        <a:p>
          <a:r>
            <a:rPr lang="en-CA" sz="1100" b="1" dirty="0" smtClean="0">
              <a:latin typeface="+mj-lt"/>
              <a:cs typeface="FrankRuehl" panose="020E0503060101010101" pitchFamily="34" charset="-79"/>
            </a:rPr>
            <a:t>Dennis </a:t>
          </a:r>
          <a:r>
            <a:rPr lang="en-CA" sz="1100" b="1" dirty="0" err="1" smtClean="0">
              <a:latin typeface="+mj-lt"/>
              <a:cs typeface="FrankRuehl" panose="020E0503060101010101" pitchFamily="34" charset="-79"/>
            </a:rPr>
            <a:t>Strigl</a:t>
          </a:r>
          <a:r>
            <a:rPr lang="en-CA" sz="11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dirty="0" smtClean="0">
              <a:latin typeface="+mj-lt"/>
              <a:cs typeface="FrankRuehl" panose="020E0503060101010101" pitchFamily="34" charset="-79"/>
            </a:rPr>
            <a:t>MBA ’79</a:t>
          </a:r>
          <a:endParaRPr lang="en-CA" sz="1100" dirty="0" smtClean="0">
            <a:latin typeface="+mj-lt"/>
            <a:cs typeface="FrankRuehl" panose="020E0503060101010101" pitchFamily="34" charset="-79"/>
          </a:endParaRPr>
        </a:p>
        <a:p>
          <a:r>
            <a:rPr lang="en-CA" sz="1100" dirty="0" smtClean="0">
              <a:latin typeface="+mj-lt"/>
              <a:cs typeface="FrankRuehl" panose="020E0503060101010101" pitchFamily="34" charset="-79"/>
            </a:rPr>
            <a:t>Former President and COO, Verizon Communications</a:t>
          </a:r>
          <a:endParaRPr lang="en-CA" sz="1100" dirty="0">
            <a:latin typeface="+mj-lt"/>
            <a:cs typeface="FrankRuehl" panose="020E0503060101010101" pitchFamily="34" charset="-79"/>
          </a:endParaRPr>
        </a:p>
      </dgm:t>
    </dgm:pt>
    <dgm:pt modelId="{A486ADF4-63AA-4C57-950C-045DAE255875}" type="parTrans" cxnId="{4B12D7C9-F19A-4394-AB7B-EE65DF724BF9}">
      <dgm:prSet/>
      <dgm:spPr/>
      <dgm:t>
        <a:bodyPr/>
        <a:lstStyle/>
        <a:p>
          <a:endParaRPr lang="en-CA"/>
        </a:p>
      </dgm:t>
    </dgm:pt>
    <dgm:pt modelId="{DCEBB7E8-0E2C-43BE-863B-3F52A6406C5C}" type="sibTrans" cxnId="{4B12D7C9-F19A-4394-AB7B-EE65DF724BF9}">
      <dgm:prSet/>
      <dgm:spPr/>
      <dgm:t>
        <a:bodyPr/>
        <a:lstStyle/>
        <a:p>
          <a:endParaRPr lang="en-CA"/>
        </a:p>
      </dgm:t>
    </dgm:pt>
    <dgm:pt modelId="{A26BB7A6-A627-4EB7-A760-0ADA722671A5}">
      <dgm:prSet phldrT="[Text]" custT="1"/>
      <dgm:spPr/>
      <dgm:t>
        <a:bodyPr/>
        <a:lstStyle/>
        <a:p>
          <a:r>
            <a:rPr lang="en-CA" sz="1100" b="1" dirty="0" smtClean="0">
              <a:latin typeface="+mj-lt"/>
              <a:cs typeface="FrankRuehl" panose="020E0503060101010101" pitchFamily="34" charset="-79"/>
            </a:rPr>
            <a:t>Ki-Moon Ban</a:t>
          </a:r>
          <a:r>
            <a:rPr lang="en-CA" sz="11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dirty="0" smtClean="0">
              <a:latin typeface="+mj-lt"/>
              <a:cs typeface="FrankRuehl" panose="020E0503060101010101" pitchFamily="34" charset="-79"/>
            </a:rPr>
            <a:t>Honorary </a:t>
          </a:r>
        </a:p>
        <a:p>
          <a:r>
            <a:rPr lang="en-CA" sz="1100" dirty="0" smtClean="0">
              <a:latin typeface="+mj-lt"/>
              <a:cs typeface="FrankRuehl" panose="020E0503060101010101" pitchFamily="34" charset="-79"/>
            </a:rPr>
            <a:t>UN Secretary General</a:t>
          </a:r>
          <a:endParaRPr lang="en-CA" sz="1100" dirty="0">
            <a:latin typeface="+mj-lt"/>
            <a:cs typeface="FrankRuehl" panose="020E0503060101010101" pitchFamily="34" charset="-79"/>
          </a:endParaRPr>
        </a:p>
      </dgm:t>
    </dgm:pt>
    <dgm:pt modelId="{62A119E2-77FE-4313-ADF6-67783D492914}" type="parTrans" cxnId="{226693E1-8110-477C-94EC-041F9DBE9F0B}">
      <dgm:prSet/>
      <dgm:spPr/>
      <dgm:t>
        <a:bodyPr/>
        <a:lstStyle/>
        <a:p>
          <a:endParaRPr lang="en-CA"/>
        </a:p>
      </dgm:t>
    </dgm:pt>
    <dgm:pt modelId="{ED2EB1D5-3243-42BB-9850-AD925B586FA4}" type="sibTrans" cxnId="{226693E1-8110-477C-94EC-041F9DBE9F0B}">
      <dgm:prSet/>
      <dgm:spPr/>
      <dgm:t>
        <a:bodyPr/>
        <a:lstStyle/>
        <a:p>
          <a:endParaRPr lang="en-CA"/>
        </a:p>
      </dgm:t>
    </dgm:pt>
    <dgm:pt modelId="{5D14BDB5-DD58-4C02-A1C1-FB12F8A68F6D}">
      <dgm:prSet phldrT="[Text]" custT="1"/>
      <dgm:spPr/>
      <dgm:t>
        <a:bodyPr/>
        <a:lstStyle/>
        <a:p>
          <a:r>
            <a:rPr lang="en-CA" sz="1100" b="1" dirty="0" err="1" smtClean="0">
              <a:latin typeface="+mj-lt"/>
              <a:cs typeface="FrankRuehl" panose="020E0503060101010101" pitchFamily="34" charset="-79"/>
            </a:rPr>
            <a:t>Jeong-eun</a:t>
          </a:r>
          <a:r>
            <a:rPr lang="en-CA" sz="1100" b="1" dirty="0" smtClean="0">
              <a:latin typeface="+mj-lt"/>
              <a:cs typeface="FrankRuehl" panose="020E0503060101010101" pitchFamily="34" charset="-79"/>
            </a:rPr>
            <a:t> Hyun</a:t>
          </a:r>
          <a:r>
            <a:rPr lang="en-CA" sz="11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dirty="0" smtClean="0">
              <a:latin typeface="+mj-lt"/>
              <a:cs typeface="FrankRuehl" panose="020E0503060101010101" pitchFamily="34" charset="-79"/>
            </a:rPr>
            <a:t>MA ‘83</a:t>
          </a:r>
          <a:endParaRPr lang="en-CA" sz="1100" dirty="0" smtClean="0">
            <a:latin typeface="+mj-lt"/>
            <a:cs typeface="FrankRuehl" panose="020E0503060101010101" pitchFamily="34" charset="-79"/>
          </a:endParaRPr>
        </a:p>
        <a:p>
          <a:r>
            <a:rPr lang="en-CA" sz="1100" dirty="0" smtClean="0">
              <a:latin typeface="+mj-lt"/>
              <a:cs typeface="FrankRuehl" panose="020E0503060101010101" pitchFamily="34" charset="-79"/>
            </a:rPr>
            <a:t>Chairwoman, Hyundai Group</a:t>
          </a:r>
          <a:endParaRPr lang="en-CA" sz="1100" dirty="0">
            <a:latin typeface="+mj-lt"/>
            <a:cs typeface="FrankRuehl" panose="020E0503060101010101" pitchFamily="34" charset="-79"/>
          </a:endParaRPr>
        </a:p>
      </dgm:t>
    </dgm:pt>
    <dgm:pt modelId="{CD7F07B8-4162-4886-A337-199C9C14CAB9}" type="parTrans" cxnId="{8D60F82D-8F3D-43A6-A2E3-7FE6EC23FBE6}">
      <dgm:prSet/>
      <dgm:spPr/>
      <dgm:t>
        <a:bodyPr/>
        <a:lstStyle/>
        <a:p>
          <a:endParaRPr lang="en-CA"/>
        </a:p>
      </dgm:t>
    </dgm:pt>
    <dgm:pt modelId="{C7AFF5BF-72D6-48E5-8187-542CDFE78CA4}" type="sibTrans" cxnId="{8D60F82D-8F3D-43A6-A2E3-7FE6EC23FBE6}">
      <dgm:prSet/>
      <dgm:spPr/>
      <dgm:t>
        <a:bodyPr/>
        <a:lstStyle/>
        <a:p>
          <a:endParaRPr lang="en-CA"/>
        </a:p>
      </dgm:t>
    </dgm:pt>
    <dgm:pt modelId="{BA2F58C9-EAC8-427D-9A48-5F2CE385AF6C}">
      <dgm:prSet phldrT="[Text]" custT="1"/>
      <dgm:spPr/>
      <dgm:t>
        <a:bodyPr/>
        <a:lstStyle/>
        <a:p>
          <a:r>
            <a:rPr lang="en-CA" sz="1100" b="1" dirty="0" smtClean="0">
              <a:latin typeface="+mj-lt"/>
              <a:cs typeface="FrankRuehl" panose="020E0503060101010101" pitchFamily="34" charset="-79"/>
            </a:rPr>
            <a:t>Ronald  M. Brill</a:t>
          </a:r>
          <a:r>
            <a:rPr lang="en-CA" sz="1100" dirty="0" smtClean="0">
              <a:latin typeface="+mj-lt"/>
              <a:cs typeface="FrankRuehl" panose="020E0503060101010101" pitchFamily="34" charset="-79"/>
            </a:rPr>
            <a:t> </a:t>
          </a:r>
          <a:r>
            <a:rPr lang="en-CA" sz="1100" i="1" dirty="0" smtClean="0">
              <a:latin typeface="+mj-lt"/>
              <a:cs typeface="FrankRuehl" panose="020E0503060101010101" pitchFamily="34" charset="-79"/>
            </a:rPr>
            <a:t>BA</a:t>
          </a:r>
          <a:endParaRPr lang="en-CA" sz="1100" dirty="0" smtClean="0">
            <a:latin typeface="+mj-lt"/>
            <a:cs typeface="FrankRuehl" panose="020E0503060101010101" pitchFamily="34" charset="-79"/>
          </a:endParaRPr>
        </a:p>
        <a:p>
          <a:r>
            <a:rPr lang="en-CA" sz="1100" dirty="0" smtClean="0">
              <a:latin typeface="+mj-lt"/>
              <a:cs typeface="FrankRuehl" panose="020E0503060101010101" pitchFamily="34" charset="-79"/>
            </a:rPr>
            <a:t>Co-founder, Home Depot</a:t>
          </a:r>
          <a:endParaRPr lang="en-CA" sz="1100" dirty="0">
            <a:latin typeface="+mj-lt"/>
            <a:cs typeface="FrankRuehl" panose="020E0503060101010101" pitchFamily="34" charset="-79"/>
          </a:endParaRPr>
        </a:p>
      </dgm:t>
    </dgm:pt>
    <dgm:pt modelId="{EBDA9AF1-1E3B-43B3-A3AE-11FC43CBB4C5}" type="parTrans" cxnId="{87EAE15B-D26D-41A7-929B-0F8947303ABE}">
      <dgm:prSet/>
      <dgm:spPr/>
      <dgm:t>
        <a:bodyPr/>
        <a:lstStyle/>
        <a:p>
          <a:endParaRPr lang="en-CA"/>
        </a:p>
      </dgm:t>
    </dgm:pt>
    <dgm:pt modelId="{314FCA60-4FCF-4641-8BA5-778EE933B1D1}" type="sibTrans" cxnId="{87EAE15B-D26D-41A7-929B-0F8947303ABE}">
      <dgm:prSet/>
      <dgm:spPr/>
      <dgm:t>
        <a:bodyPr/>
        <a:lstStyle/>
        <a:p>
          <a:endParaRPr lang="en-CA"/>
        </a:p>
      </dgm:t>
    </dgm:pt>
    <dgm:pt modelId="{E0D5D775-50A9-44A3-BAAE-7AD36B6D6F03}" type="pres">
      <dgm:prSet presAssocID="{9D19A695-039C-44D1-B9BD-7CF0762DD10E}" presName="Name0" presStyleCnt="0">
        <dgm:presLayoutVars>
          <dgm:dir/>
        </dgm:presLayoutVars>
      </dgm:prSet>
      <dgm:spPr/>
      <dgm:t>
        <a:bodyPr/>
        <a:lstStyle/>
        <a:p>
          <a:endParaRPr lang="en-CA"/>
        </a:p>
      </dgm:t>
    </dgm:pt>
    <dgm:pt modelId="{8017E223-1536-4BB3-87F8-B005B25ABA9F}" type="pres">
      <dgm:prSet presAssocID="{5A1EDC06-A772-4740-986C-93ED7B59A2B4}" presName="composite" presStyleCnt="0"/>
      <dgm:spPr/>
    </dgm:pt>
    <dgm:pt modelId="{119899C2-B81F-4B8F-88AB-87D9A7D6A5F9}" type="pres">
      <dgm:prSet presAssocID="{5A1EDC06-A772-4740-986C-93ED7B59A2B4}" presName="rect2" presStyleLbl="revTx" presStyleIdx="0" presStyleCnt="4" custScaleY="161027" custLinFactNeighborY="-1871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2816B1A-056B-4C30-B3C4-C5FE7E49B3D3}" type="pres">
      <dgm:prSet presAssocID="{5A1EDC06-A772-4740-986C-93ED7B59A2B4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D8D7DF-00CC-4063-A658-7DB70156EB5A}" type="pres">
      <dgm:prSet presAssocID="{DCEBB7E8-0E2C-43BE-863B-3F52A6406C5C}" presName="sibTrans" presStyleCnt="0"/>
      <dgm:spPr/>
    </dgm:pt>
    <dgm:pt modelId="{B4B0380F-EB05-44AC-A4CF-BB01D80F093D}" type="pres">
      <dgm:prSet presAssocID="{A26BB7A6-A627-4EB7-A760-0ADA722671A5}" presName="composite" presStyleCnt="0"/>
      <dgm:spPr/>
    </dgm:pt>
    <dgm:pt modelId="{05147AE4-F392-47F2-8B0B-6ABD4009F791}" type="pres">
      <dgm:prSet presAssocID="{A26BB7A6-A627-4EB7-A760-0ADA722671A5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32B4D14-FBD9-4B8F-B5F4-A514954212A7}" type="pres">
      <dgm:prSet presAssocID="{A26BB7A6-A627-4EB7-A760-0ADA722671A5}" presName="rect1" presStyleLbl="alignImgPlace1" presStyleIdx="1" presStyleCnt="4" custLinFactNeighborX="0" custLinFactNeighborY="190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E42667F4-4502-4AC8-8997-E7F6B5E0638E}" type="pres">
      <dgm:prSet presAssocID="{ED2EB1D5-3243-42BB-9850-AD925B586FA4}" presName="sibTrans" presStyleCnt="0"/>
      <dgm:spPr/>
    </dgm:pt>
    <dgm:pt modelId="{6F1260D4-67C6-4FD3-B124-377B92F5897A}" type="pres">
      <dgm:prSet presAssocID="{5D14BDB5-DD58-4C02-A1C1-FB12F8A68F6D}" presName="composite" presStyleCnt="0"/>
      <dgm:spPr/>
    </dgm:pt>
    <dgm:pt modelId="{A87E1F6C-7B13-4252-9A45-E01C44C0090F}" type="pres">
      <dgm:prSet presAssocID="{5D14BDB5-DD58-4C02-A1C1-FB12F8A68F6D}" presName="rect2" presStyleLbl="revTx" presStyleIdx="2" presStyleCnt="4" custLinFactNeighborY="2318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72B4B0D-9012-49FA-8D87-97D4D5D4AF8B}" type="pres">
      <dgm:prSet presAssocID="{5D14BDB5-DD58-4C02-A1C1-FB12F8A68F6D}" presName="rect1" presStyleLbl="alignImgPlace1" presStyleIdx="2" presStyleCnt="4" custLinFactNeighborY="30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F8C4896-F261-4538-A44C-A4CDC6AA4D01}" type="pres">
      <dgm:prSet presAssocID="{C7AFF5BF-72D6-48E5-8187-542CDFE78CA4}" presName="sibTrans" presStyleCnt="0"/>
      <dgm:spPr/>
    </dgm:pt>
    <dgm:pt modelId="{DD883B00-1C4A-4D68-BB45-3410A92E556B}" type="pres">
      <dgm:prSet presAssocID="{BA2F58C9-EAC8-427D-9A48-5F2CE385AF6C}" presName="composite" presStyleCnt="0"/>
      <dgm:spPr/>
    </dgm:pt>
    <dgm:pt modelId="{AA2E5FBD-3958-4277-B405-96C856EB808D}" type="pres">
      <dgm:prSet presAssocID="{BA2F58C9-EAC8-427D-9A48-5F2CE385AF6C}" presName="rect2" presStyleLbl="revTx" presStyleIdx="3" presStyleCnt="4" custLinFactNeighborY="2084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14F2188-67D8-411B-A9CF-884A6CC5EB9D}" type="pres">
      <dgm:prSet presAssocID="{BA2F58C9-EAC8-427D-9A48-5F2CE385AF6C}" presName="rect1" presStyleLbl="alignImgPlace1" presStyleIdx="3" presStyleCnt="4" custLinFactNeighborX="-645" custLinFactNeighborY="85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6D953FB-2590-43B8-820D-5D05CD5EA2F6}" type="presOf" srcId="{A26BB7A6-A627-4EB7-A760-0ADA722671A5}" destId="{05147AE4-F392-47F2-8B0B-6ABD4009F791}" srcOrd="0" destOrd="0" presId="urn:microsoft.com/office/officeart/2008/layout/PictureGrid"/>
    <dgm:cxn modelId="{BA66A4D4-C053-4BE1-81CA-0E9EBD0703AE}" type="presOf" srcId="{BA2F58C9-EAC8-427D-9A48-5F2CE385AF6C}" destId="{AA2E5FBD-3958-4277-B405-96C856EB808D}" srcOrd="0" destOrd="0" presId="urn:microsoft.com/office/officeart/2008/layout/PictureGrid"/>
    <dgm:cxn modelId="{8D60F82D-8F3D-43A6-A2E3-7FE6EC23FBE6}" srcId="{9D19A695-039C-44D1-B9BD-7CF0762DD10E}" destId="{5D14BDB5-DD58-4C02-A1C1-FB12F8A68F6D}" srcOrd="2" destOrd="0" parTransId="{CD7F07B8-4162-4886-A337-199C9C14CAB9}" sibTransId="{C7AFF5BF-72D6-48E5-8187-542CDFE78CA4}"/>
    <dgm:cxn modelId="{87EAE15B-D26D-41A7-929B-0F8947303ABE}" srcId="{9D19A695-039C-44D1-B9BD-7CF0762DD10E}" destId="{BA2F58C9-EAC8-427D-9A48-5F2CE385AF6C}" srcOrd="3" destOrd="0" parTransId="{EBDA9AF1-1E3B-43B3-A3AE-11FC43CBB4C5}" sibTransId="{314FCA60-4FCF-4641-8BA5-778EE933B1D1}"/>
    <dgm:cxn modelId="{227A8EA7-97CC-4CC2-93F6-3DC363DA2463}" type="presOf" srcId="{5A1EDC06-A772-4740-986C-93ED7B59A2B4}" destId="{119899C2-B81F-4B8F-88AB-87D9A7D6A5F9}" srcOrd="0" destOrd="0" presId="urn:microsoft.com/office/officeart/2008/layout/PictureGrid"/>
    <dgm:cxn modelId="{4B12D7C9-F19A-4394-AB7B-EE65DF724BF9}" srcId="{9D19A695-039C-44D1-B9BD-7CF0762DD10E}" destId="{5A1EDC06-A772-4740-986C-93ED7B59A2B4}" srcOrd="0" destOrd="0" parTransId="{A486ADF4-63AA-4C57-950C-045DAE255875}" sibTransId="{DCEBB7E8-0E2C-43BE-863B-3F52A6406C5C}"/>
    <dgm:cxn modelId="{226693E1-8110-477C-94EC-041F9DBE9F0B}" srcId="{9D19A695-039C-44D1-B9BD-7CF0762DD10E}" destId="{A26BB7A6-A627-4EB7-A760-0ADA722671A5}" srcOrd="1" destOrd="0" parTransId="{62A119E2-77FE-4313-ADF6-67783D492914}" sibTransId="{ED2EB1D5-3243-42BB-9850-AD925B586FA4}"/>
    <dgm:cxn modelId="{89037139-C4C4-430D-BFCB-E8A8133189AA}" type="presOf" srcId="{5D14BDB5-DD58-4C02-A1C1-FB12F8A68F6D}" destId="{A87E1F6C-7B13-4252-9A45-E01C44C0090F}" srcOrd="0" destOrd="0" presId="urn:microsoft.com/office/officeart/2008/layout/PictureGrid"/>
    <dgm:cxn modelId="{7BCEE307-4F1D-4FFF-B3BA-50CD9CE60F64}" type="presOf" srcId="{9D19A695-039C-44D1-B9BD-7CF0762DD10E}" destId="{E0D5D775-50A9-44A3-BAAE-7AD36B6D6F03}" srcOrd="0" destOrd="0" presId="urn:microsoft.com/office/officeart/2008/layout/PictureGrid"/>
    <dgm:cxn modelId="{86CC116C-6787-4B29-BA6B-9EE848CF7B83}" type="presParOf" srcId="{E0D5D775-50A9-44A3-BAAE-7AD36B6D6F03}" destId="{8017E223-1536-4BB3-87F8-B005B25ABA9F}" srcOrd="0" destOrd="0" presId="urn:microsoft.com/office/officeart/2008/layout/PictureGrid"/>
    <dgm:cxn modelId="{F2B284B2-2CC0-4D38-84B1-0EE40D9F37B8}" type="presParOf" srcId="{8017E223-1536-4BB3-87F8-B005B25ABA9F}" destId="{119899C2-B81F-4B8F-88AB-87D9A7D6A5F9}" srcOrd="0" destOrd="0" presId="urn:microsoft.com/office/officeart/2008/layout/PictureGrid"/>
    <dgm:cxn modelId="{4B2139AE-BD22-4948-B610-BE1AE9FBC9C8}" type="presParOf" srcId="{8017E223-1536-4BB3-87F8-B005B25ABA9F}" destId="{B2816B1A-056B-4C30-B3C4-C5FE7E49B3D3}" srcOrd="1" destOrd="0" presId="urn:microsoft.com/office/officeart/2008/layout/PictureGrid"/>
    <dgm:cxn modelId="{F0A55C42-F0B1-4E2D-9415-83B392789824}" type="presParOf" srcId="{E0D5D775-50A9-44A3-BAAE-7AD36B6D6F03}" destId="{68D8D7DF-00CC-4063-A658-7DB70156EB5A}" srcOrd="1" destOrd="0" presId="urn:microsoft.com/office/officeart/2008/layout/PictureGrid"/>
    <dgm:cxn modelId="{F395F847-455D-446C-AF59-02472A2A45F6}" type="presParOf" srcId="{E0D5D775-50A9-44A3-BAAE-7AD36B6D6F03}" destId="{B4B0380F-EB05-44AC-A4CF-BB01D80F093D}" srcOrd="2" destOrd="0" presId="urn:microsoft.com/office/officeart/2008/layout/PictureGrid"/>
    <dgm:cxn modelId="{E8884DE7-1978-4A9E-929F-DE263ABEFE77}" type="presParOf" srcId="{B4B0380F-EB05-44AC-A4CF-BB01D80F093D}" destId="{05147AE4-F392-47F2-8B0B-6ABD4009F791}" srcOrd="0" destOrd="0" presId="urn:microsoft.com/office/officeart/2008/layout/PictureGrid"/>
    <dgm:cxn modelId="{49815196-9ABA-427C-8755-F2D31A51D6AC}" type="presParOf" srcId="{B4B0380F-EB05-44AC-A4CF-BB01D80F093D}" destId="{B32B4D14-FBD9-4B8F-B5F4-A514954212A7}" srcOrd="1" destOrd="0" presId="urn:microsoft.com/office/officeart/2008/layout/PictureGrid"/>
    <dgm:cxn modelId="{BE9CE35F-21A9-4FA1-8802-5D5F7346278E}" type="presParOf" srcId="{E0D5D775-50A9-44A3-BAAE-7AD36B6D6F03}" destId="{E42667F4-4502-4AC8-8997-E7F6B5E0638E}" srcOrd="3" destOrd="0" presId="urn:microsoft.com/office/officeart/2008/layout/PictureGrid"/>
    <dgm:cxn modelId="{A3FAD8A1-6A2F-4228-B057-3FC4D398A4E9}" type="presParOf" srcId="{E0D5D775-50A9-44A3-BAAE-7AD36B6D6F03}" destId="{6F1260D4-67C6-4FD3-B124-377B92F5897A}" srcOrd="4" destOrd="0" presId="urn:microsoft.com/office/officeart/2008/layout/PictureGrid"/>
    <dgm:cxn modelId="{CD7AEEFC-05BC-4774-970B-EEC43532D970}" type="presParOf" srcId="{6F1260D4-67C6-4FD3-B124-377B92F5897A}" destId="{A87E1F6C-7B13-4252-9A45-E01C44C0090F}" srcOrd="0" destOrd="0" presId="urn:microsoft.com/office/officeart/2008/layout/PictureGrid"/>
    <dgm:cxn modelId="{16AA73FD-ECD2-4F56-B9C4-56EA38612DC1}" type="presParOf" srcId="{6F1260D4-67C6-4FD3-B124-377B92F5897A}" destId="{F72B4B0D-9012-49FA-8D87-97D4D5D4AF8B}" srcOrd="1" destOrd="0" presId="urn:microsoft.com/office/officeart/2008/layout/PictureGrid"/>
    <dgm:cxn modelId="{80BF9320-DEC4-4C93-9F2C-D8A6BFEC2BE5}" type="presParOf" srcId="{E0D5D775-50A9-44A3-BAAE-7AD36B6D6F03}" destId="{AF8C4896-F261-4538-A44C-A4CDC6AA4D01}" srcOrd="5" destOrd="0" presId="urn:microsoft.com/office/officeart/2008/layout/PictureGrid"/>
    <dgm:cxn modelId="{CBEE1102-9773-49CD-8ABC-8E53C6B8BCFE}" type="presParOf" srcId="{E0D5D775-50A9-44A3-BAAE-7AD36B6D6F03}" destId="{DD883B00-1C4A-4D68-BB45-3410A92E556B}" srcOrd="6" destOrd="0" presId="urn:microsoft.com/office/officeart/2008/layout/PictureGrid"/>
    <dgm:cxn modelId="{55B16023-45E9-48B5-94C6-B4615719E903}" type="presParOf" srcId="{DD883B00-1C4A-4D68-BB45-3410A92E556B}" destId="{AA2E5FBD-3958-4277-B405-96C856EB808D}" srcOrd="0" destOrd="0" presId="urn:microsoft.com/office/officeart/2008/layout/PictureGrid"/>
    <dgm:cxn modelId="{EC9F2FAB-2783-4AEB-91BA-D994E99C49E1}" type="presParOf" srcId="{DD883B00-1C4A-4D68-BB45-3410A92E556B}" destId="{914F2188-67D8-411B-A9CF-884A6CC5EB9D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9CFBC-3AA2-4D3A-9F67-AE5742ED7B4F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0_3" csCatId="mainScheme" phldr="1"/>
      <dgm:spPr/>
    </dgm:pt>
    <dgm:pt modelId="{ABBDC90A-B0EA-4CC1-B43B-A4957E7FF5CC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Longboat Competition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2E1CA556-B8DB-4D19-8D53-59B2FB0C14A2}" type="parTrans" cxnId="{6A8DEDCB-D7AD-4E6D-BFDD-884FECF55406}">
      <dgm:prSet/>
      <dgm:spPr/>
      <dgm:t>
        <a:bodyPr/>
        <a:lstStyle/>
        <a:p>
          <a:endParaRPr lang="en-CA"/>
        </a:p>
      </dgm:t>
    </dgm:pt>
    <dgm:pt modelId="{9CA33A9D-50FB-4C32-89C1-0D77EDF6D71F}" type="sibTrans" cxnId="{6A8DEDCB-D7AD-4E6D-BFDD-884FECF55406}">
      <dgm:prSet/>
      <dgm:spPr/>
      <dgm:t>
        <a:bodyPr/>
        <a:lstStyle/>
        <a:p>
          <a:endParaRPr lang="en-CA"/>
        </a:p>
      </dgm:t>
    </dgm:pt>
    <dgm:pt modelId="{D400B4E0-2956-4E7B-8DAD-4EA4166B3112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Soccer 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C98EE56A-C0E5-448E-B382-7798037E11F7}" type="parTrans" cxnId="{0CBD2DF4-E2AE-4448-AD4A-D29846317C52}">
      <dgm:prSet/>
      <dgm:spPr/>
      <dgm:t>
        <a:bodyPr/>
        <a:lstStyle/>
        <a:p>
          <a:endParaRPr lang="en-CA"/>
        </a:p>
      </dgm:t>
    </dgm:pt>
    <dgm:pt modelId="{10C98BF3-015C-4EC1-9EB9-A4EDA3441077}" type="sibTrans" cxnId="{0CBD2DF4-E2AE-4448-AD4A-D29846317C52}">
      <dgm:prSet/>
      <dgm:spPr/>
      <dgm:t>
        <a:bodyPr/>
        <a:lstStyle/>
        <a:p>
          <a:endParaRPr lang="en-CA"/>
        </a:p>
      </dgm:t>
    </dgm:pt>
    <dgm:pt modelId="{621CBABA-15A2-4473-80AD-3F800EB4C096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Volleyball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53931BA9-AFBA-4B29-A390-890BDD9A8006}" type="parTrans" cxnId="{1FEA6EBC-471D-44BB-98DA-95E4ECA89198}">
      <dgm:prSet/>
      <dgm:spPr/>
      <dgm:t>
        <a:bodyPr/>
        <a:lstStyle/>
        <a:p>
          <a:endParaRPr lang="en-CA"/>
        </a:p>
      </dgm:t>
    </dgm:pt>
    <dgm:pt modelId="{E81F4BE9-CA27-4BB0-9A2B-31E40619851E}" type="sibTrans" cxnId="{1FEA6EBC-471D-44BB-98DA-95E4ECA89198}">
      <dgm:prSet/>
      <dgm:spPr/>
      <dgm:t>
        <a:bodyPr/>
        <a:lstStyle/>
        <a:p>
          <a:endParaRPr lang="en-CA"/>
        </a:p>
      </dgm:t>
    </dgm:pt>
    <dgm:pt modelId="{1F5DDEB6-E5E7-4EB0-BF1C-3C66F0A8FBFA}">
      <dgm:prSet phldrT="[Text]" custT="1"/>
      <dgm:spPr/>
      <dgm:t>
        <a:bodyPr/>
        <a:lstStyle/>
        <a:p>
          <a:r>
            <a:rPr lang="en-CA" sz="1600" b="1" u="none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Model U.N Club</a:t>
          </a:r>
          <a:endParaRPr lang="en-CA" sz="1600" b="1" u="none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CFD90425-ECD4-4509-BA22-7DD6EA3B242E}" type="parTrans" cxnId="{505F20C7-C613-4034-90B8-F6037F8640B7}">
      <dgm:prSet/>
      <dgm:spPr/>
      <dgm:t>
        <a:bodyPr/>
        <a:lstStyle/>
        <a:p>
          <a:endParaRPr lang="en-CA"/>
        </a:p>
      </dgm:t>
    </dgm:pt>
    <dgm:pt modelId="{44FC853E-4716-4280-AFE5-1B3A9229CB90}" type="sibTrans" cxnId="{505F20C7-C613-4034-90B8-F6037F8640B7}">
      <dgm:prSet/>
      <dgm:spPr/>
      <dgm:t>
        <a:bodyPr/>
        <a:lstStyle/>
        <a:p>
          <a:endParaRPr lang="en-CA"/>
        </a:p>
      </dgm:t>
    </dgm:pt>
    <dgm:pt modelId="{46F28829-1D92-439E-93D4-A37FD2EC99F0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Shoreline Clean-up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7A935226-3658-414D-8206-DA5767C2B4CD}" type="parTrans" cxnId="{433139ED-6FC5-4218-91F3-7706B18CE21D}">
      <dgm:prSet/>
      <dgm:spPr/>
      <dgm:t>
        <a:bodyPr/>
        <a:lstStyle/>
        <a:p>
          <a:endParaRPr lang="en-CA"/>
        </a:p>
      </dgm:t>
    </dgm:pt>
    <dgm:pt modelId="{4DD195F1-DA52-44D1-A23C-F7A3D7823A15}" type="sibTrans" cxnId="{433139ED-6FC5-4218-91F3-7706B18CE21D}">
      <dgm:prSet/>
      <dgm:spPr/>
      <dgm:t>
        <a:bodyPr/>
        <a:lstStyle/>
        <a:p>
          <a:endParaRPr lang="en-CA"/>
        </a:p>
      </dgm:t>
    </dgm:pt>
    <dgm:pt modelId="{0BB3DD38-BBE8-4C9D-9313-1C8D372988D3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Vancouver Whitecaps Game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CBFCE385-260B-4FFB-827A-11675001BC8D}" type="parTrans" cxnId="{2C207BED-ADE9-4976-B7D1-733BD0738720}">
      <dgm:prSet/>
      <dgm:spPr/>
      <dgm:t>
        <a:bodyPr/>
        <a:lstStyle/>
        <a:p>
          <a:endParaRPr lang="en-CA"/>
        </a:p>
      </dgm:t>
    </dgm:pt>
    <dgm:pt modelId="{018B421F-E105-4BD0-BF38-FCD9EE1DF783}" type="sibTrans" cxnId="{2C207BED-ADE9-4976-B7D1-733BD0738720}">
      <dgm:prSet/>
      <dgm:spPr/>
      <dgm:t>
        <a:bodyPr/>
        <a:lstStyle/>
        <a:p>
          <a:endParaRPr lang="en-CA"/>
        </a:p>
      </dgm:t>
    </dgm:pt>
    <dgm:pt modelId="{C032BE71-13A7-49A8-B96D-E5100F7C0B3F}">
      <dgm:prSet phldrT="[Text]" custT="1"/>
      <dgm:spPr/>
      <dgm:t>
        <a:bodyPr/>
        <a:lstStyle/>
        <a:p>
          <a:r>
            <a:rPr lang="en-CA" sz="1600" b="1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Cricket </a:t>
          </a:r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Team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759A0566-EACB-45D3-A378-F3FC0DBC805F}" type="parTrans" cxnId="{36E305A4-23C0-45ED-8059-EDA063B54642}">
      <dgm:prSet/>
      <dgm:spPr/>
      <dgm:t>
        <a:bodyPr/>
        <a:lstStyle/>
        <a:p>
          <a:endParaRPr lang="en-CA"/>
        </a:p>
      </dgm:t>
    </dgm:pt>
    <dgm:pt modelId="{DFC3C6CE-04AC-4DC3-A533-9F148D76C8E1}" type="sibTrans" cxnId="{36E305A4-23C0-45ED-8059-EDA063B54642}">
      <dgm:prSet/>
      <dgm:spPr/>
      <dgm:t>
        <a:bodyPr/>
        <a:lstStyle/>
        <a:p>
          <a:endParaRPr lang="en-CA"/>
        </a:p>
      </dgm:t>
    </dgm:pt>
    <dgm:pt modelId="{7D49E554-359A-4EF5-AFAA-7289F75ED623}" type="pres">
      <dgm:prSet presAssocID="{89C9CFBC-3AA2-4D3A-9F67-AE5742ED7B4F}" presName="Name0" presStyleCnt="0">
        <dgm:presLayoutVars>
          <dgm:dir/>
          <dgm:resizeHandles val="exact"/>
        </dgm:presLayoutVars>
      </dgm:prSet>
      <dgm:spPr/>
    </dgm:pt>
    <dgm:pt modelId="{3BD118DA-DA61-43AE-AA69-A9B5C7882F5D}" type="pres">
      <dgm:prSet presAssocID="{ABBDC90A-B0EA-4CC1-B43B-A4957E7FF5CC}" presName="composite" presStyleCnt="0"/>
      <dgm:spPr/>
    </dgm:pt>
    <dgm:pt modelId="{4986C39B-C471-4A43-B5AF-BA28B99C6A23}" type="pres">
      <dgm:prSet presAssocID="{ABBDC90A-B0EA-4CC1-B43B-A4957E7FF5CC}" presName="rect1" presStyleLbl="b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2D959E1-7C4D-43D1-B58A-A5F7417E9A7C}" type="pres">
      <dgm:prSet presAssocID="{ABBDC90A-B0EA-4CC1-B43B-A4957E7FF5CC}" presName="wedgeRectCallout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8F8136D-C68E-43A1-8789-D0A7A869DF04}" type="pres">
      <dgm:prSet presAssocID="{9CA33A9D-50FB-4C32-89C1-0D77EDF6D71F}" presName="sibTrans" presStyleCnt="0"/>
      <dgm:spPr/>
    </dgm:pt>
    <dgm:pt modelId="{75B95B28-A9BA-419A-95FC-592494EAF999}" type="pres">
      <dgm:prSet presAssocID="{D400B4E0-2956-4E7B-8DAD-4EA4166B3112}" presName="composite" presStyleCnt="0"/>
      <dgm:spPr/>
    </dgm:pt>
    <dgm:pt modelId="{CA8F0447-AFF0-4F31-8142-9751D3A5F32B}" type="pres">
      <dgm:prSet presAssocID="{D400B4E0-2956-4E7B-8DAD-4EA4166B3112}" presName="rect1" presStyleLbl="b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D5BCD01-3CEC-4EFF-AFB3-745652385CD2}" type="pres">
      <dgm:prSet presAssocID="{D400B4E0-2956-4E7B-8DAD-4EA4166B3112}" presName="wedgeRectCallout1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5F82E58-0637-42D8-A8F8-6D79B22E75B9}" type="pres">
      <dgm:prSet presAssocID="{10C98BF3-015C-4EC1-9EB9-A4EDA3441077}" presName="sibTrans" presStyleCnt="0"/>
      <dgm:spPr/>
    </dgm:pt>
    <dgm:pt modelId="{9D66B956-42CA-43CC-9BD6-48D4F3BA50E0}" type="pres">
      <dgm:prSet presAssocID="{621CBABA-15A2-4473-80AD-3F800EB4C096}" presName="composite" presStyleCnt="0"/>
      <dgm:spPr/>
    </dgm:pt>
    <dgm:pt modelId="{F66562C9-19FB-4030-A8B2-A6F6E68F881C}" type="pres">
      <dgm:prSet presAssocID="{621CBABA-15A2-4473-80AD-3F800EB4C096}" presName="rect1" presStyleLbl="b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2CF60AB-830B-470A-9251-D16F7C20B0D7}" type="pres">
      <dgm:prSet presAssocID="{621CBABA-15A2-4473-80AD-3F800EB4C096}" presName="wedgeRectCallout1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ED4A395-F81F-44AA-9FE5-18E93BC0796C}" type="pres">
      <dgm:prSet presAssocID="{E81F4BE9-CA27-4BB0-9A2B-31E40619851E}" presName="sibTrans" presStyleCnt="0"/>
      <dgm:spPr/>
    </dgm:pt>
    <dgm:pt modelId="{D6BD8DB6-7890-4955-84C2-A9CF339D7860}" type="pres">
      <dgm:prSet presAssocID="{1F5DDEB6-E5E7-4EB0-BF1C-3C66F0A8FBFA}" presName="composite" presStyleCnt="0"/>
      <dgm:spPr/>
    </dgm:pt>
    <dgm:pt modelId="{10019B4B-E362-48C2-917F-CF4F47A2E7B6}" type="pres">
      <dgm:prSet presAssocID="{1F5DDEB6-E5E7-4EB0-BF1C-3C66F0A8FBFA}" presName="rect1" presStyleLbl="bgImgPlace1" presStyleIdx="3" presStyleCnt="7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2AA6A8D-FB3D-45CF-8F75-6F84651EE6A0}" type="pres">
      <dgm:prSet presAssocID="{1F5DDEB6-E5E7-4EB0-BF1C-3C66F0A8FBFA}" presName="wedgeRectCallout1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C50F723-551A-437D-921B-D0447B722F0B}" type="pres">
      <dgm:prSet presAssocID="{44FC853E-4716-4280-AFE5-1B3A9229CB90}" presName="sibTrans" presStyleCnt="0"/>
      <dgm:spPr/>
    </dgm:pt>
    <dgm:pt modelId="{AFB0E5BF-52AC-4DDE-AB82-1CEF1AAC614F}" type="pres">
      <dgm:prSet presAssocID="{46F28829-1D92-439E-93D4-A37FD2EC99F0}" presName="composite" presStyleCnt="0"/>
      <dgm:spPr/>
    </dgm:pt>
    <dgm:pt modelId="{6D7009D9-E86F-4A93-BBBE-07B1BF0B272A}" type="pres">
      <dgm:prSet presAssocID="{46F28829-1D92-439E-93D4-A37FD2EC99F0}" presName="rect1" presStyleLbl="bgImgPlace1" presStyleIdx="4" presStyleCnt="7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C79A746-B502-4F2B-8DF8-3E967F6F778B}" type="pres">
      <dgm:prSet presAssocID="{46F28829-1D92-439E-93D4-A37FD2EC99F0}" presName="wedgeRectCallout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C24B3A9-B05D-46EE-A4A4-F50BE2AB5782}" type="pres">
      <dgm:prSet presAssocID="{4DD195F1-DA52-44D1-A23C-F7A3D7823A15}" presName="sibTrans" presStyleCnt="0"/>
      <dgm:spPr/>
    </dgm:pt>
    <dgm:pt modelId="{7542C2FA-E6FD-4602-A997-CAAB03278AF3}" type="pres">
      <dgm:prSet presAssocID="{0BB3DD38-BBE8-4C9D-9313-1C8D372988D3}" presName="composite" presStyleCnt="0"/>
      <dgm:spPr/>
    </dgm:pt>
    <dgm:pt modelId="{950FAF57-C4FE-45BC-9B56-3B2EB73C5672}" type="pres">
      <dgm:prSet presAssocID="{0BB3DD38-BBE8-4C9D-9313-1C8D372988D3}" presName="rect1" presStyleLbl="b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63DD4E42-DB6F-4C81-9A2D-9B5347325652}" type="pres">
      <dgm:prSet presAssocID="{0BB3DD38-BBE8-4C9D-9313-1C8D372988D3}" presName="wedgeRectCallout1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2B91FFE-1DF4-4B71-BF83-67C9C88F7C32}" type="pres">
      <dgm:prSet presAssocID="{018B421F-E105-4BD0-BF38-FCD9EE1DF783}" presName="sibTrans" presStyleCnt="0"/>
      <dgm:spPr/>
    </dgm:pt>
    <dgm:pt modelId="{94A8DFE9-C637-4506-8E7A-F8C26EE4B3D0}" type="pres">
      <dgm:prSet presAssocID="{C032BE71-13A7-49A8-B96D-E5100F7C0B3F}" presName="composite" presStyleCnt="0"/>
      <dgm:spPr/>
    </dgm:pt>
    <dgm:pt modelId="{5ACC6AEC-6D52-4050-A9B0-1A021B78D3A7}" type="pres">
      <dgm:prSet presAssocID="{C032BE71-13A7-49A8-B96D-E5100F7C0B3F}" presName="rect1" presStyleLbl="b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18B289DD-3CFE-4FFA-9FDA-0918620B6F64}" type="pres">
      <dgm:prSet presAssocID="{C032BE71-13A7-49A8-B96D-E5100F7C0B3F}" presName="wedgeRectCallout1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9AF982D1-C0C6-4733-9468-CF4ECAF120D7}" type="presOf" srcId="{1F5DDEB6-E5E7-4EB0-BF1C-3C66F0A8FBFA}" destId="{02AA6A8D-FB3D-45CF-8F75-6F84651EE6A0}" srcOrd="0" destOrd="0" presId="urn:microsoft.com/office/officeart/2008/layout/BendingPictureCaptionList"/>
    <dgm:cxn modelId="{340FCD36-3E32-49E0-8E5C-6B0BB4260493}" type="presOf" srcId="{0BB3DD38-BBE8-4C9D-9313-1C8D372988D3}" destId="{63DD4E42-DB6F-4C81-9A2D-9B5347325652}" srcOrd="0" destOrd="0" presId="urn:microsoft.com/office/officeart/2008/layout/BendingPictureCaptionList"/>
    <dgm:cxn modelId="{36E305A4-23C0-45ED-8059-EDA063B54642}" srcId="{89C9CFBC-3AA2-4D3A-9F67-AE5742ED7B4F}" destId="{C032BE71-13A7-49A8-B96D-E5100F7C0B3F}" srcOrd="6" destOrd="0" parTransId="{759A0566-EACB-45D3-A378-F3FC0DBC805F}" sibTransId="{DFC3C6CE-04AC-4DC3-A533-9F148D76C8E1}"/>
    <dgm:cxn modelId="{D2EE3944-70F6-4447-8C23-7C7C2BC0107D}" type="presOf" srcId="{621CBABA-15A2-4473-80AD-3F800EB4C096}" destId="{12CF60AB-830B-470A-9251-D16F7C20B0D7}" srcOrd="0" destOrd="0" presId="urn:microsoft.com/office/officeart/2008/layout/BendingPictureCaptionList"/>
    <dgm:cxn modelId="{3FBDEA88-CCE3-4CCC-81DA-6E1DD52F72A7}" type="presOf" srcId="{ABBDC90A-B0EA-4CC1-B43B-A4957E7FF5CC}" destId="{02D959E1-7C4D-43D1-B58A-A5F7417E9A7C}" srcOrd="0" destOrd="0" presId="urn:microsoft.com/office/officeart/2008/layout/BendingPictureCaptionList"/>
    <dgm:cxn modelId="{2C207BED-ADE9-4976-B7D1-733BD0738720}" srcId="{89C9CFBC-3AA2-4D3A-9F67-AE5742ED7B4F}" destId="{0BB3DD38-BBE8-4C9D-9313-1C8D372988D3}" srcOrd="5" destOrd="0" parTransId="{CBFCE385-260B-4FFB-827A-11675001BC8D}" sibTransId="{018B421F-E105-4BD0-BF38-FCD9EE1DF783}"/>
    <dgm:cxn modelId="{4071E193-878C-4DF5-A3B0-023EE9302849}" type="presOf" srcId="{89C9CFBC-3AA2-4D3A-9F67-AE5742ED7B4F}" destId="{7D49E554-359A-4EF5-AFAA-7289F75ED623}" srcOrd="0" destOrd="0" presId="urn:microsoft.com/office/officeart/2008/layout/BendingPictureCaptionList"/>
    <dgm:cxn modelId="{1FEA6EBC-471D-44BB-98DA-95E4ECA89198}" srcId="{89C9CFBC-3AA2-4D3A-9F67-AE5742ED7B4F}" destId="{621CBABA-15A2-4473-80AD-3F800EB4C096}" srcOrd="2" destOrd="0" parTransId="{53931BA9-AFBA-4B29-A390-890BDD9A8006}" sibTransId="{E81F4BE9-CA27-4BB0-9A2B-31E40619851E}"/>
    <dgm:cxn modelId="{0CBD2DF4-E2AE-4448-AD4A-D29846317C52}" srcId="{89C9CFBC-3AA2-4D3A-9F67-AE5742ED7B4F}" destId="{D400B4E0-2956-4E7B-8DAD-4EA4166B3112}" srcOrd="1" destOrd="0" parTransId="{C98EE56A-C0E5-448E-B382-7798037E11F7}" sibTransId="{10C98BF3-015C-4EC1-9EB9-A4EDA3441077}"/>
    <dgm:cxn modelId="{505F20C7-C613-4034-90B8-F6037F8640B7}" srcId="{89C9CFBC-3AA2-4D3A-9F67-AE5742ED7B4F}" destId="{1F5DDEB6-E5E7-4EB0-BF1C-3C66F0A8FBFA}" srcOrd="3" destOrd="0" parTransId="{CFD90425-ECD4-4509-BA22-7DD6EA3B242E}" sibTransId="{44FC853E-4716-4280-AFE5-1B3A9229CB90}"/>
    <dgm:cxn modelId="{54E708A5-620D-46D6-9773-A1C323B25402}" type="presOf" srcId="{C032BE71-13A7-49A8-B96D-E5100F7C0B3F}" destId="{18B289DD-3CFE-4FFA-9FDA-0918620B6F64}" srcOrd="0" destOrd="0" presId="urn:microsoft.com/office/officeart/2008/layout/BendingPictureCaptionList"/>
    <dgm:cxn modelId="{433139ED-6FC5-4218-91F3-7706B18CE21D}" srcId="{89C9CFBC-3AA2-4D3A-9F67-AE5742ED7B4F}" destId="{46F28829-1D92-439E-93D4-A37FD2EC99F0}" srcOrd="4" destOrd="0" parTransId="{7A935226-3658-414D-8206-DA5767C2B4CD}" sibTransId="{4DD195F1-DA52-44D1-A23C-F7A3D7823A15}"/>
    <dgm:cxn modelId="{3CE780F6-EF3B-415A-9BD1-956E80AC5DCE}" type="presOf" srcId="{D400B4E0-2956-4E7B-8DAD-4EA4166B3112}" destId="{AD5BCD01-3CEC-4EFF-AFB3-745652385CD2}" srcOrd="0" destOrd="0" presId="urn:microsoft.com/office/officeart/2008/layout/BendingPictureCaptionList"/>
    <dgm:cxn modelId="{CB18960F-96D1-4B4E-BB6B-CD3086B103FA}" type="presOf" srcId="{46F28829-1D92-439E-93D4-A37FD2EC99F0}" destId="{1C79A746-B502-4F2B-8DF8-3E967F6F778B}" srcOrd="0" destOrd="0" presId="urn:microsoft.com/office/officeart/2008/layout/BendingPictureCaptionList"/>
    <dgm:cxn modelId="{6A8DEDCB-D7AD-4E6D-BFDD-884FECF55406}" srcId="{89C9CFBC-3AA2-4D3A-9F67-AE5742ED7B4F}" destId="{ABBDC90A-B0EA-4CC1-B43B-A4957E7FF5CC}" srcOrd="0" destOrd="0" parTransId="{2E1CA556-B8DB-4D19-8D53-59B2FB0C14A2}" sibTransId="{9CA33A9D-50FB-4C32-89C1-0D77EDF6D71F}"/>
    <dgm:cxn modelId="{62F2BF69-6393-4F55-913F-31ADDEE5B9BF}" type="presParOf" srcId="{7D49E554-359A-4EF5-AFAA-7289F75ED623}" destId="{3BD118DA-DA61-43AE-AA69-A9B5C7882F5D}" srcOrd="0" destOrd="0" presId="urn:microsoft.com/office/officeart/2008/layout/BendingPictureCaptionList"/>
    <dgm:cxn modelId="{C2A151D0-B38A-469C-8E0A-691BAE20821C}" type="presParOf" srcId="{3BD118DA-DA61-43AE-AA69-A9B5C7882F5D}" destId="{4986C39B-C471-4A43-B5AF-BA28B99C6A23}" srcOrd="0" destOrd="0" presId="urn:microsoft.com/office/officeart/2008/layout/BendingPictureCaptionList"/>
    <dgm:cxn modelId="{1BF15C71-C42E-4A21-8FE0-D6E626CA9F60}" type="presParOf" srcId="{3BD118DA-DA61-43AE-AA69-A9B5C7882F5D}" destId="{02D959E1-7C4D-43D1-B58A-A5F7417E9A7C}" srcOrd="1" destOrd="0" presId="urn:microsoft.com/office/officeart/2008/layout/BendingPictureCaptionList"/>
    <dgm:cxn modelId="{56182A62-7E1E-4A1E-9421-939B80B86EE6}" type="presParOf" srcId="{7D49E554-359A-4EF5-AFAA-7289F75ED623}" destId="{28F8136D-C68E-43A1-8789-D0A7A869DF04}" srcOrd="1" destOrd="0" presId="urn:microsoft.com/office/officeart/2008/layout/BendingPictureCaptionList"/>
    <dgm:cxn modelId="{F12BD94D-878B-4382-8351-E01C40668C8A}" type="presParOf" srcId="{7D49E554-359A-4EF5-AFAA-7289F75ED623}" destId="{75B95B28-A9BA-419A-95FC-592494EAF999}" srcOrd="2" destOrd="0" presId="urn:microsoft.com/office/officeart/2008/layout/BendingPictureCaptionList"/>
    <dgm:cxn modelId="{8F3D5816-2D83-4003-BB24-4C45CDE185C2}" type="presParOf" srcId="{75B95B28-A9BA-419A-95FC-592494EAF999}" destId="{CA8F0447-AFF0-4F31-8142-9751D3A5F32B}" srcOrd="0" destOrd="0" presId="urn:microsoft.com/office/officeart/2008/layout/BendingPictureCaptionList"/>
    <dgm:cxn modelId="{2CF4443C-D277-437B-9D3E-B7F2A2D61267}" type="presParOf" srcId="{75B95B28-A9BA-419A-95FC-592494EAF999}" destId="{AD5BCD01-3CEC-4EFF-AFB3-745652385CD2}" srcOrd="1" destOrd="0" presId="urn:microsoft.com/office/officeart/2008/layout/BendingPictureCaptionList"/>
    <dgm:cxn modelId="{7F753C3A-6E36-4228-A6A7-975FFE2EED0B}" type="presParOf" srcId="{7D49E554-359A-4EF5-AFAA-7289F75ED623}" destId="{F5F82E58-0637-42D8-A8F8-6D79B22E75B9}" srcOrd="3" destOrd="0" presId="urn:microsoft.com/office/officeart/2008/layout/BendingPictureCaptionList"/>
    <dgm:cxn modelId="{AE83D209-388F-49C7-8B0D-31E8702A9ABD}" type="presParOf" srcId="{7D49E554-359A-4EF5-AFAA-7289F75ED623}" destId="{9D66B956-42CA-43CC-9BD6-48D4F3BA50E0}" srcOrd="4" destOrd="0" presId="urn:microsoft.com/office/officeart/2008/layout/BendingPictureCaptionList"/>
    <dgm:cxn modelId="{D25CEB76-FD8A-4F25-BBDB-D9B43EC4DBFB}" type="presParOf" srcId="{9D66B956-42CA-43CC-9BD6-48D4F3BA50E0}" destId="{F66562C9-19FB-4030-A8B2-A6F6E68F881C}" srcOrd="0" destOrd="0" presId="urn:microsoft.com/office/officeart/2008/layout/BendingPictureCaptionList"/>
    <dgm:cxn modelId="{65777FCF-BB8B-4F18-BEF5-5130D65A424A}" type="presParOf" srcId="{9D66B956-42CA-43CC-9BD6-48D4F3BA50E0}" destId="{12CF60AB-830B-470A-9251-D16F7C20B0D7}" srcOrd="1" destOrd="0" presId="urn:microsoft.com/office/officeart/2008/layout/BendingPictureCaptionList"/>
    <dgm:cxn modelId="{AE80142D-DB80-4EFB-AA17-BB3F8CF55D41}" type="presParOf" srcId="{7D49E554-359A-4EF5-AFAA-7289F75ED623}" destId="{4ED4A395-F81F-44AA-9FE5-18E93BC0796C}" srcOrd="5" destOrd="0" presId="urn:microsoft.com/office/officeart/2008/layout/BendingPictureCaptionList"/>
    <dgm:cxn modelId="{09B1D7EC-F0D0-40B0-AC75-E29B0B4BB35E}" type="presParOf" srcId="{7D49E554-359A-4EF5-AFAA-7289F75ED623}" destId="{D6BD8DB6-7890-4955-84C2-A9CF339D7860}" srcOrd="6" destOrd="0" presId="urn:microsoft.com/office/officeart/2008/layout/BendingPictureCaptionList"/>
    <dgm:cxn modelId="{6DEA617D-1F12-48EB-833A-EC720361AC52}" type="presParOf" srcId="{D6BD8DB6-7890-4955-84C2-A9CF339D7860}" destId="{10019B4B-E362-48C2-917F-CF4F47A2E7B6}" srcOrd="0" destOrd="0" presId="urn:microsoft.com/office/officeart/2008/layout/BendingPictureCaptionList"/>
    <dgm:cxn modelId="{B875DAE2-7C2E-4E55-B22C-E265A62F4407}" type="presParOf" srcId="{D6BD8DB6-7890-4955-84C2-A9CF339D7860}" destId="{02AA6A8D-FB3D-45CF-8F75-6F84651EE6A0}" srcOrd="1" destOrd="0" presId="urn:microsoft.com/office/officeart/2008/layout/BendingPictureCaptionList"/>
    <dgm:cxn modelId="{1FBBAEB7-7437-4D4B-B154-DEF96EEA5417}" type="presParOf" srcId="{7D49E554-359A-4EF5-AFAA-7289F75ED623}" destId="{BC50F723-551A-437D-921B-D0447B722F0B}" srcOrd="7" destOrd="0" presId="urn:microsoft.com/office/officeart/2008/layout/BendingPictureCaptionList"/>
    <dgm:cxn modelId="{8F16B529-CA7F-4329-AAD5-2A1673DAB21D}" type="presParOf" srcId="{7D49E554-359A-4EF5-AFAA-7289F75ED623}" destId="{AFB0E5BF-52AC-4DDE-AB82-1CEF1AAC614F}" srcOrd="8" destOrd="0" presId="urn:microsoft.com/office/officeart/2008/layout/BendingPictureCaptionList"/>
    <dgm:cxn modelId="{A00971F7-A8F2-44F6-8A31-646AC050136F}" type="presParOf" srcId="{AFB0E5BF-52AC-4DDE-AB82-1CEF1AAC614F}" destId="{6D7009D9-E86F-4A93-BBBE-07B1BF0B272A}" srcOrd="0" destOrd="0" presId="urn:microsoft.com/office/officeart/2008/layout/BendingPictureCaptionList"/>
    <dgm:cxn modelId="{FD35BC07-80F7-4DC4-972F-4C0E015192D8}" type="presParOf" srcId="{AFB0E5BF-52AC-4DDE-AB82-1CEF1AAC614F}" destId="{1C79A746-B502-4F2B-8DF8-3E967F6F778B}" srcOrd="1" destOrd="0" presId="urn:microsoft.com/office/officeart/2008/layout/BendingPictureCaptionList"/>
    <dgm:cxn modelId="{7371EF48-C060-4A19-BE00-507D13912E85}" type="presParOf" srcId="{7D49E554-359A-4EF5-AFAA-7289F75ED623}" destId="{3C24B3A9-B05D-46EE-A4A4-F50BE2AB5782}" srcOrd="9" destOrd="0" presId="urn:microsoft.com/office/officeart/2008/layout/BendingPictureCaptionList"/>
    <dgm:cxn modelId="{04EEE4D8-B6BD-433B-9759-F81E2F697537}" type="presParOf" srcId="{7D49E554-359A-4EF5-AFAA-7289F75ED623}" destId="{7542C2FA-E6FD-4602-A997-CAAB03278AF3}" srcOrd="10" destOrd="0" presId="urn:microsoft.com/office/officeart/2008/layout/BendingPictureCaptionList"/>
    <dgm:cxn modelId="{CB889CC5-D0CF-4D3F-B093-588B0814F177}" type="presParOf" srcId="{7542C2FA-E6FD-4602-A997-CAAB03278AF3}" destId="{950FAF57-C4FE-45BC-9B56-3B2EB73C5672}" srcOrd="0" destOrd="0" presId="urn:microsoft.com/office/officeart/2008/layout/BendingPictureCaptionList"/>
    <dgm:cxn modelId="{A947AE50-2457-4138-8835-877BE6BB4EE7}" type="presParOf" srcId="{7542C2FA-E6FD-4602-A997-CAAB03278AF3}" destId="{63DD4E42-DB6F-4C81-9A2D-9B5347325652}" srcOrd="1" destOrd="0" presId="urn:microsoft.com/office/officeart/2008/layout/BendingPictureCaptionList"/>
    <dgm:cxn modelId="{340AC67C-5CED-4621-BDAE-BE9AE1040661}" type="presParOf" srcId="{7D49E554-359A-4EF5-AFAA-7289F75ED623}" destId="{32B91FFE-1DF4-4B71-BF83-67C9C88F7C32}" srcOrd="11" destOrd="0" presId="urn:microsoft.com/office/officeart/2008/layout/BendingPictureCaptionList"/>
    <dgm:cxn modelId="{0B09219F-5D49-4BDB-8699-12ACF5842A6C}" type="presParOf" srcId="{7D49E554-359A-4EF5-AFAA-7289F75ED623}" destId="{94A8DFE9-C637-4506-8E7A-F8C26EE4B3D0}" srcOrd="12" destOrd="0" presId="urn:microsoft.com/office/officeart/2008/layout/BendingPictureCaptionList"/>
    <dgm:cxn modelId="{09D03277-8D2A-40F6-815A-70440D88CD45}" type="presParOf" srcId="{94A8DFE9-C637-4506-8E7A-F8C26EE4B3D0}" destId="{5ACC6AEC-6D52-4050-A9B0-1A021B78D3A7}" srcOrd="0" destOrd="0" presId="urn:microsoft.com/office/officeart/2008/layout/BendingPictureCaptionList"/>
    <dgm:cxn modelId="{AA9C9736-9202-48CB-A849-E27DE0061CEA}" type="presParOf" srcId="{94A8DFE9-C637-4506-8E7A-F8C26EE4B3D0}" destId="{18B289DD-3CFE-4FFA-9FDA-0918620B6F6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43BD29-21C3-4D54-97FE-A7AF9C100BE6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7D3CAE76-5812-480C-B2D5-FC962AB81038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Diplomatic Speaker Series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B03AC02B-DD4E-4116-A9FC-42A6923760AC}" type="parTrans" cxnId="{857890DA-D8C5-46B3-88D1-75AAF3B4174C}">
      <dgm:prSet/>
      <dgm:spPr/>
      <dgm:t>
        <a:bodyPr/>
        <a:lstStyle/>
        <a:p>
          <a:endParaRPr lang="en-CA"/>
        </a:p>
      </dgm:t>
    </dgm:pt>
    <dgm:pt modelId="{4857EC37-7A55-40E9-B5C7-445249CADA2D}" type="sibTrans" cxnId="{857890DA-D8C5-46B3-88D1-75AAF3B4174C}">
      <dgm:prSet/>
      <dgm:spPr/>
      <dgm:t>
        <a:bodyPr/>
        <a:lstStyle/>
        <a:p>
          <a:endParaRPr lang="en-CA"/>
        </a:p>
      </dgm:t>
    </dgm:pt>
    <dgm:pt modelId="{4F262D74-4919-4391-9007-A0662F68B803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UN Pathway Seminar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92ADF282-FF18-4A2C-A06B-C2D5115E4CD2}" type="parTrans" cxnId="{ED71A06B-B16F-4689-A1FC-40AC7F96FFDE}">
      <dgm:prSet/>
      <dgm:spPr/>
      <dgm:t>
        <a:bodyPr/>
        <a:lstStyle/>
        <a:p>
          <a:endParaRPr lang="en-CA"/>
        </a:p>
      </dgm:t>
    </dgm:pt>
    <dgm:pt modelId="{AD610EC2-3B2F-4FEC-B313-ADCD735F1BA2}" type="sibTrans" cxnId="{ED71A06B-B16F-4689-A1FC-40AC7F96FFDE}">
      <dgm:prSet/>
      <dgm:spPr/>
      <dgm:t>
        <a:bodyPr/>
        <a:lstStyle/>
        <a:p>
          <a:endParaRPr lang="en-CA"/>
        </a:p>
      </dgm:t>
    </dgm:pt>
    <dgm:pt modelId="{C085AFAD-607B-4D2D-8DB3-61D29B54C27F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#1 in Langara Marketing Competition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A5E69822-8F1D-442E-8BE9-80ADBF730E2D}" type="parTrans" cxnId="{80D85211-73E6-45C0-9464-86F23DF5B853}">
      <dgm:prSet/>
      <dgm:spPr/>
      <dgm:t>
        <a:bodyPr/>
        <a:lstStyle/>
        <a:p>
          <a:endParaRPr lang="en-CA"/>
        </a:p>
      </dgm:t>
    </dgm:pt>
    <dgm:pt modelId="{FA637B4E-82B5-4069-9751-6B072FA39B56}" type="sibTrans" cxnId="{80D85211-73E6-45C0-9464-86F23DF5B853}">
      <dgm:prSet/>
      <dgm:spPr/>
      <dgm:t>
        <a:bodyPr/>
        <a:lstStyle/>
        <a:p>
          <a:endParaRPr lang="en-CA"/>
        </a:p>
      </dgm:t>
    </dgm:pt>
    <dgm:pt modelId="{7D1C29E1-E172-4343-A806-93D4A651AA13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Guest Speakers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4A0F1A95-D32D-4167-9963-2B64B78E5069}" type="parTrans" cxnId="{92E56A7D-A88D-4204-8E15-DB5417140D4A}">
      <dgm:prSet/>
      <dgm:spPr/>
      <dgm:t>
        <a:bodyPr/>
        <a:lstStyle/>
        <a:p>
          <a:endParaRPr lang="en-CA"/>
        </a:p>
      </dgm:t>
    </dgm:pt>
    <dgm:pt modelId="{58D019FB-CBF2-49F8-9615-1CCBB0DA7BF7}" type="sibTrans" cxnId="{92E56A7D-A88D-4204-8E15-DB5417140D4A}">
      <dgm:prSet/>
      <dgm:spPr/>
      <dgm:t>
        <a:bodyPr/>
        <a:lstStyle/>
        <a:p>
          <a:endParaRPr lang="en-CA"/>
        </a:p>
      </dgm:t>
    </dgm:pt>
    <dgm:pt modelId="{36B85FDA-F758-4DB0-9B81-4D7914B74668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Toastmasters Club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31ADF34B-57A2-4F9D-A4B0-93E1FEA2A12A}" type="parTrans" cxnId="{0B995DE0-5177-4772-BE86-883E892717CB}">
      <dgm:prSet/>
      <dgm:spPr/>
      <dgm:t>
        <a:bodyPr/>
        <a:lstStyle/>
        <a:p>
          <a:endParaRPr lang="en-CA"/>
        </a:p>
      </dgm:t>
    </dgm:pt>
    <dgm:pt modelId="{1F946006-B3CE-40F7-B3B6-CBAA6EB40B69}" type="sibTrans" cxnId="{0B995DE0-5177-4772-BE86-883E892717CB}">
      <dgm:prSet/>
      <dgm:spPr/>
      <dgm:t>
        <a:bodyPr/>
        <a:lstStyle/>
        <a:p>
          <a:endParaRPr lang="en-CA"/>
        </a:p>
      </dgm:t>
    </dgm:pt>
    <dgm:pt modelId="{8429065A-4976-4F55-9988-5F179DF330C7}" type="pres">
      <dgm:prSet presAssocID="{4A43BD29-21C3-4D54-97FE-A7AF9C100B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ACF99A9-2B9D-4D64-8B34-0EBA30BE78BF}" type="pres">
      <dgm:prSet presAssocID="{7D3CAE76-5812-480C-B2D5-FC962AB81038}" presName="composite" presStyleCnt="0"/>
      <dgm:spPr/>
      <dgm:t>
        <a:bodyPr/>
        <a:lstStyle/>
        <a:p>
          <a:endParaRPr lang="en-CA"/>
        </a:p>
      </dgm:t>
    </dgm:pt>
    <dgm:pt modelId="{D429DBA0-45A3-49B2-9442-1D0C8AF157A9}" type="pres">
      <dgm:prSet presAssocID="{7D3CAE76-5812-480C-B2D5-FC962AB81038}" presName="rect1" presStyleLbl="bgImgPlac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E96DB268-7593-4492-848D-C5738464C11F}" type="pres">
      <dgm:prSet presAssocID="{7D3CAE76-5812-480C-B2D5-FC962AB81038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405FA52-16B8-4161-8DA5-1C2CBAD5F95B}" type="pres">
      <dgm:prSet presAssocID="{4857EC37-7A55-40E9-B5C7-445249CADA2D}" presName="sibTrans" presStyleCnt="0"/>
      <dgm:spPr/>
      <dgm:t>
        <a:bodyPr/>
        <a:lstStyle/>
        <a:p>
          <a:endParaRPr lang="en-CA"/>
        </a:p>
      </dgm:t>
    </dgm:pt>
    <dgm:pt modelId="{7EABDB7A-6D63-442E-A733-73D284F944F5}" type="pres">
      <dgm:prSet presAssocID="{4F262D74-4919-4391-9007-A0662F68B803}" presName="composite" presStyleCnt="0"/>
      <dgm:spPr/>
      <dgm:t>
        <a:bodyPr/>
        <a:lstStyle/>
        <a:p>
          <a:endParaRPr lang="en-CA"/>
        </a:p>
      </dgm:t>
    </dgm:pt>
    <dgm:pt modelId="{C6F7428D-88C5-4A80-9746-146F3F4F9ABD}" type="pres">
      <dgm:prSet presAssocID="{4F262D74-4919-4391-9007-A0662F68B803}" presName="rect1" presStyleLbl="bgImgPlace1" presStyleIdx="1" presStyleCnt="5" custLinFactNeighborX="-4015" custLinFactNeighborY="-35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E0F75142-278C-4125-A1A0-00FB7E212FF4}" type="pres">
      <dgm:prSet presAssocID="{4F262D74-4919-4391-9007-A0662F68B803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8FDD4F7-96E5-42E8-A102-99AD714C5578}" type="pres">
      <dgm:prSet presAssocID="{AD610EC2-3B2F-4FEC-B313-ADCD735F1BA2}" presName="sibTrans" presStyleCnt="0"/>
      <dgm:spPr/>
      <dgm:t>
        <a:bodyPr/>
        <a:lstStyle/>
        <a:p>
          <a:endParaRPr lang="en-CA"/>
        </a:p>
      </dgm:t>
    </dgm:pt>
    <dgm:pt modelId="{2BE39C77-519A-4FF1-95C0-86282803AD4C}" type="pres">
      <dgm:prSet presAssocID="{C085AFAD-607B-4D2D-8DB3-61D29B54C27F}" presName="composite" presStyleCnt="0"/>
      <dgm:spPr/>
      <dgm:t>
        <a:bodyPr/>
        <a:lstStyle/>
        <a:p>
          <a:endParaRPr lang="en-CA"/>
        </a:p>
      </dgm:t>
    </dgm:pt>
    <dgm:pt modelId="{DF63CCA7-CA00-459C-B9A3-1CFB13DC7351}" type="pres">
      <dgm:prSet presAssocID="{C085AFAD-607B-4D2D-8DB3-61D29B54C27F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CCBE224C-AE2A-456A-BBF0-FA58FBA05E98}" type="pres">
      <dgm:prSet presAssocID="{C085AFAD-607B-4D2D-8DB3-61D29B54C27F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4B98AB2-387B-43C2-A89F-3762D5C50615}" type="pres">
      <dgm:prSet presAssocID="{FA637B4E-82B5-4069-9751-6B072FA39B56}" presName="sibTrans" presStyleCnt="0"/>
      <dgm:spPr/>
      <dgm:t>
        <a:bodyPr/>
        <a:lstStyle/>
        <a:p>
          <a:endParaRPr lang="en-CA"/>
        </a:p>
      </dgm:t>
    </dgm:pt>
    <dgm:pt modelId="{2F19EBB1-2509-4DE5-BA12-8AAEE41BC47A}" type="pres">
      <dgm:prSet presAssocID="{7D1C29E1-E172-4343-A806-93D4A651AA13}" presName="composite" presStyleCnt="0"/>
      <dgm:spPr/>
      <dgm:t>
        <a:bodyPr/>
        <a:lstStyle/>
        <a:p>
          <a:endParaRPr lang="en-CA"/>
        </a:p>
      </dgm:t>
    </dgm:pt>
    <dgm:pt modelId="{4DC9DA53-2DC0-4BB6-AEA3-D244C33FC501}" type="pres">
      <dgm:prSet presAssocID="{7D1C29E1-E172-4343-A806-93D4A651AA13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5583BC73-1B5D-4988-8BD0-C8FAFF02383F}" type="pres">
      <dgm:prSet presAssocID="{7D1C29E1-E172-4343-A806-93D4A651AA13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B002C2A-4EB5-4404-B5FE-C74B476BC023}" type="pres">
      <dgm:prSet presAssocID="{58D019FB-CBF2-49F8-9615-1CCBB0DA7BF7}" presName="sibTrans" presStyleCnt="0"/>
      <dgm:spPr/>
      <dgm:t>
        <a:bodyPr/>
        <a:lstStyle/>
        <a:p>
          <a:endParaRPr lang="en-CA"/>
        </a:p>
      </dgm:t>
    </dgm:pt>
    <dgm:pt modelId="{E4B95A33-6E7D-4842-924F-EDC079933D68}" type="pres">
      <dgm:prSet presAssocID="{36B85FDA-F758-4DB0-9B81-4D7914B74668}" presName="composite" presStyleCnt="0"/>
      <dgm:spPr/>
      <dgm:t>
        <a:bodyPr/>
        <a:lstStyle/>
        <a:p>
          <a:endParaRPr lang="en-CA"/>
        </a:p>
      </dgm:t>
    </dgm:pt>
    <dgm:pt modelId="{4421BA99-4557-43EF-AB2D-760832A19AF3}" type="pres">
      <dgm:prSet presAssocID="{36B85FDA-F758-4DB0-9B81-4D7914B74668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875DEEFE-CB0A-44B9-B505-6B4DB9F49FC9}" type="pres">
      <dgm:prSet presAssocID="{36B85FDA-F758-4DB0-9B81-4D7914B74668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69291964-2A1D-444C-A2F2-7F02D4819BE2}" type="presOf" srcId="{36B85FDA-F758-4DB0-9B81-4D7914B74668}" destId="{875DEEFE-CB0A-44B9-B505-6B4DB9F49FC9}" srcOrd="0" destOrd="0" presId="urn:microsoft.com/office/officeart/2008/layout/BendingPictureCaptionList"/>
    <dgm:cxn modelId="{92E56A7D-A88D-4204-8E15-DB5417140D4A}" srcId="{4A43BD29-21C3-4D54-97FE-A7AF9C100BE6}" destId="{7D1C29E1-E172-4343-A806-93D4A651AA13}" srcOrd="3" destOrd="0" parTransId="{4A0F1A95-D32D-4167-9963-2B64B78E5069}" sibTransId="{58D019FB-CBF2-49F8-9615-1CCBB0DA7BF7}"/>
    <dgm:cxn modelId="{7583D6F5-8F02-40F9-B8AB-467C39ECC7DA}" type="presOf" srcId="{7D1C29E1-E172-4343-A806-93D4A651AA13}" destId="{5583BC73-1B5D-4988-8BD0-C8FAFF02383F}" srcOrd="0" destOrd="0" presId="urn:microsoft.com/office/officeart/2008/layout/BendingPictureCaptionList"/>
    <dgm:cxn modelId="{212B35B3-96A2-4430-8104-704AB2C1938F}" type="presOf" srcId="{C085AFAD-607B-4D2D-8DB3-61D29B54C27F}" destId="{CCBE224C-AE2A-456A-BBF0-FA58FBA05E98}" srcOrd="0" destOrd="0" presId="urn:microsoft.com/office/officeart/2008/layout/BendingPictureCaptionList"/>
    <dgm:cxn modelId="{1B69DFAD-EB01-4639-B8BC-525B19631FA5}" type="presOf" srcId="{7D3CAE76-5812-480C-B2D5-FC962AB81038}" destId="{E96DB268-7593-4492-848D-C5738464C11F}" srcOrd="0" destOrd="0" presId="urn:microsoft.com/office/officeart/2008/layout/BendingPictureCaptionList"/>
    <dgm:cxn modelId="{A644D820-FE05-4A11-AFD9-08A568072DC9}" type="presOf" srcId="{4F262D74-4919-4391-9007-A0662F68B803}" destId="{E0F75142-278C-4125-A1A0-00FB7E212FF4}" srcOrd="0" destOrd="0" presId="urn:microsoft.com/office/officeart/2008/layout/BendingPictureCaptionList"/>
    <dgm:cxn modelId="{ED71A06B-B16F-4689-A1FC-40AC7F96FFDE}" srcId="{4A43BD29-21C3-4D54-97FE-A7AF9C100BE6}" destId="{4F262D74-4919-4391-9007-A0662F68B803}" srcOrd="1" destOrd="0" parTransId="{92ADF282-FF18-4A2C-A06B-C2D5115E4CD2}" sibTransId="{AD610EC2-3B2F-4FEC-B313-ADCD735F1BA2}"/>
    <dgm:cxn modelId="{857890DA-D8C5-46B3-88D1-75AAF3B4174C}" srcId="{4A43BD29-21C3-4D54-97FE-A7AF9C100BE6}" destId="{7D3CAE76-5812-480C-B2D5-FC962AB81038}" srcOrd="0" destOrd="0" parTransId="{B03AC02B-DD4E-4116-A9FC-42A6923760AC}" sibTransId="{4857EC37-7A55-40E9-B5C7-445249CADA2D}"/>
    <dgm:cxn modelId="{7F33F901-6457-42B7-AA25-E9B4EE5DEC54}" type="presOf" srcId="{4A43BD29-21C3-4D54-97FE-A7AF9C100BE6}" destId="{8429065A-4976-4F55-9988-5F179DF330C7}" srcOrd="0" destOrd="0" presId="urn:microsoft.com/office/officeart/2008/layout/BendingPictureCaptionList"/>
    <dgm:cxn modelId="{80D85211-73E6-45C0-9464-86F23DF5B853}" srcId="{4A43BD29-21C3-4D54-97FE-A7AF9C100BE6}" destId="{C085AFAD-607B-4D2D-8DB3-61D29B54C27F}" srcOrd="2" destOrd="0" parTransId="{A5E69822-8F1D-442E-8BE9-80ADBF730E2D}" sibTransId="{FA637B4E-82B5-4069-9751-6B072FA39B56}"/>
    <dgm:cxn modelId="{0B995DE0-5177-4772-BE86-883E892717CB}" srcId="{4A43BD29-21C3-4D54-97FE-A7AF9C100BE6}" destId="{36B85FDA-F758-4DB0-9B81-4D7914B74668}" srcOrd="4" destOrd="0" parTransId="{31ADF34B-57A2-4F9D-A4B0-93E1FEA2A12A}" sibTransId="{1F946006-B3CE-40F7-B3B6-CBAA6EB40B69}"/>
    <dgm:cxn modelId="{F9529C61-D431-4CEB-9628-3B802B4B557F}" type="presParOf" srcId="{8429065A-4976-4F55-9988-5F179DF330C7}" destId="{8ACF99A9-2B9D-4D64-8B34-0EBA30BE78BF}" srcOrd="0" destOrd="0" presId="urn:microsoft.com/office/officeart/2008/layout/BendingPictureCaptionList"/>
    <dgm:cxn modelId="{C168980D-A869-4E8E-BFE9-82EB22DF0DF2}" type="presParOf" srcId="{8ACF99A9-2B9D-4D64-8B34-0EBA30BE78BF}" destId="{D429DBA0-45A3-49B2-9442-1D0C8AF157A9}" srcOrd="0" destOrd="0" presId="urn:microsoft.com/office/officeart/2008/layout/BendingPictureCaptionList"/>
    <dgm:cxn modelId="{406C6798-72A1-417C-960E-1E245F30B74A}" type="presParOf" srcId="{8ACF99A9-2B9D-4D64-8B34-0EBA30BE78BF}" destId="{E96DB268-7593-4492-848D-C5738464C11F}" srcOrd="1" destOrd="0" presId="urn:microsoft.com/office/officeart/2008/layout/BendingPictureCaptionList"/>
    <dgm:cxn modelId="{2629355A-3C8A-41E3-9AE5-79D9AE3BE723}" type="presParOf" srcId="{8429065A-4976-4F55-9988-5F179DF330C7}" destId="{5405FA52-16B8-4161-8DA5-1C2CBAD5F95B}" srcOrd="1" destOrd="0" presId="urn:microsoft.com/office/officeart/2008/layout/BendingPictureCaptionList"/>
    <dgm:cxn modelId="{1333E76F-6F8C-42A1-932F-81EAC36157AD}" type="presParOf" srcId="{8429065A-4976-4F55-9988-5F179DF330C7}" destId="{7EABDB7A-6D63-442E-A733-73D284F944F5}" srcOrd="2" destOrd="0" presId="urn:microsoft.com/office/officeart/2008/layout/BendingPictureCaptionList"/>
    <dgm:cxn modelId="{8B7AE9C0-2BD4-4E65-96C2-EE9B821F1204}" type="presParOf" srcId="{7EABDB7A-6D63-442E-A733-73D284F944F5}" destId="{C6F7428D-88C5-4A80-9746-146F3F4F9ABD}" srcOrd="0" destOrd="0" presId="urn:microsoft.com/office/officeart/2008/layout/BendingPictureCaptionList"/>
    <dgm:cxn modelId="{1F8702ED-BCFC-47D1-8D27-81F105DF8EC5}" type="presParOf" srcId="{7EABDB7A-6D63-442E-A733-73D284F944F5}" destId="{E0F75142-278C-4125-A1A0-00FB7E212FF4}" srcOrd="1" destOrd="0" presId="urn:microsoft.com/office/officeart/2008/layout/BendingPictureCaptionList"/>
    <dgm:cxn modelId="{457F8EE8-E6AA-4A51-A2F8-880EA9D0A27B}" type="presParOf" srcId="{8429065A-4976-4F55-9988-5F179DF330C7}" destId="{58FDD4F7-96E5-42E8-A102-99AD714C5578}" srcOrd="3" destOrd="0" presId="urn:microsoft.com/office/officeart/2008/layout/BendingPictureCaptionList"/>
    <dgm:cxn modelId="{A1365574-1654-4C5D-8143-C909A45E425B}" type="presParOf" srcId="{8429065A-4976-4F55-9988-5F179DF330C7}" destId="{2BE39C77-519A-4FF1-95C0-86282803AD4C}" srcOrd="4" destOrd="0" presId="urn:microsoft.com/office/officeart/2008/layout/BendingPictureCaptionList"/>
    <dgm:cxn modelId="{EBBA2D10-92EE-4D00-AE5E-E24FAF861626}" type="presParOf" srcId="{2BE39C77-519A-4FF1-95C0-86282803AD4C}" destId="{DF63CCA7-CA00-459C-B9A3-1CFB13DC7351}" srcOrd="0" destOrd="0" presId="urn:microsoft.com/office/officeart/2008/layout/BendingPictureCaptionList"/>
    <dgm:cxn modelId="{3FD1512F-1FD4-4F6D-ADF7-019F3E59FB10}" type="presParOf" srcId="{2BE39C77-519A-4FF1-95C0-86282803AD4C}" destId="{CCBE224C-AE2A-456A-BBF0-FA58FBA05E98}" srcOrd="1" destOrd="0" presId="urn:microsoft.com/office/officeart/2008/layout/BendingPictureCaptionList"/>
    <dgm:cxn modelId="{E83A98BD-900A-4044-B471-0176BC1DF17A}" type="presParOf" srcId="{8429065A-4976-4F55-9988-5F179DF330C7}" destId="{A4B98AB2-387B-43C2-A89F-3762D5C50615}" srcOrd="5" destOrd="0" presId="urn:microsoft.com/office/officeart/2008/layout/BendingPictureCaptionList"/>
    <dgm:cxn modelId="{67049921-8C5D-4BF0-BFD7-00B2E47BA6D1}" type="presParOf" srcId="{8429065A-4976-4F55-9988-5F179DF330C7}" destId="{2F19EBB1-2509-4DE5-BA12-8AAEE41BC47A}" srcOrd="6" destOrd="0" presId="urn:microsoft.com/office/officeart/2008/layout/BendingPictureCaptionList"/>
    <dgm:cxn modelId="{CAA11B48-F197-438B-83FE-79BFDB109798}" type="presParOf" srcId="{2F19EBB1-2509-4DE5-BA12-8AAEE41BC47A}" destId="{4DC9DA53-2DC0-4BB6-AEA3-D244C33FC501}" srcOrd="0" destOrd="0" presId="urn:microsoft.com/office/officeart/2008/layout/BendingPictureCaptionList"/>
    <dgm:cxn modelId="{EA4717E5-E828-4CC2-B461-0A0AB79BE3AD}" type="presParOf" srcId="{2F19EBB1-2509-4DE5-BA12-8AAEE41BC47A}" destId="{5583BC73-1B5D-4988-8BD0-C8FAFF02383F}" srcOrd="1" destOrd="0" presId="urn:microsoft.com/office/officeart/2008/layout/BendingPictureCaptionList"/>
    <dgm:cxn modelId="{6D999A8A-7E8F-4CB6-899C-09B3D7404A8D}" type="presParOf" srcId="{8429065A-4976-4F55-9988-5F179DF330C7}" destId="{7B002C2A-4EB5-4404-B5FE-C74B476BC023}" srcOrd="7" destOrd="0" presId="urn:microsoft.com/office/officeart/2008/layout/BendingPictureCaptionList"/>
    <dgm:cxn modelId="{6DC21AB0-0E5D-472C-B733-F89851FF8D0C}" type="presParOf" srcId="{8429065A-4976-4F55-9988-5F179DF330C7}" destId="{E4B95A33-6E7D-4842-924F-EDC079933D68}" srcOrd="8" destOrd="0" presId="urn:microsoft.com/office/officeart/2008/layout/BendingPictureCaptionList"/>
    <dgm:cxn modelId="{69310AC5-5E68-4A72-98C6-1D91CE7CE210}" type="presParOf" srcId="{E4B95A33-6E7D-4842-924F-EDC079933D68}" destId="{4421BA99-4557-43EF-AB2D-760832A19AF3}" srcOrd="0" destOrd="0" presId="urn:microsoft.com/office/officeart/2008/layout/BendingPictureCaptionList"/>
    <dgm:cxn modelId="{AE6DE8D2-0074-4E2D-88A4-00F58833138E}" type="presParOf" srcId="{E4B95A33-6E7D-4842-924F-EDC079933D68}" destId="{875DEEFE-CB0A-44B9-B505-6B4DB9F49FC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43BD29-21C3-4D54-97FE-A7AF9C100BE6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CA"/>
        </a:p>
      </dgm:t>
    </dgm:pt>
    <dgm:pt modelId="{7D3CAE76-5812-480C-B2D5-FC962AB81038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Career Fair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B03AC02B-DD4E-4116-A9FC-42A6923760AC}" type="parTrans" cxnId="{857890DA-D8C5-46B3-88D1-75AAF3B4174C}">
      <dgm:prSet/>
      <dgm:spPr/>
      <dgm:t>
        <a:bodyPr/>
        <a:lstStyle/>
        <a:p>
          <a:endParaRPr lang="en-CA"/>
        </a:p>
      </dgm:t>
    </dgm:pt>
    <dgm:pt modelId="{4857EC37-7A55-40E9-B5C7-445249CADA2D}" type="sibTrans" cxnId="{857890DA-D8C5-46B3-88D1-75AAF3B4174C}">
      <dgm:prSet/>
      <dgm:spPr/>
      <dgm:t>
        <a:bodyPr/>
        <a:lstStyle/>
        <a:p>
          <a:endParaRPr lang="en-CA"/>
        </a:p>
      </dgm:t>
    </dgm:pt>
    <dgm:pt modelId="{4F262D74-4919-4391-9007-A0662F68B803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Resume Writing Workshop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92ADF282-FF18-4A2C-A06B-C2D5115E4CD2}" type="parTrans" cxnId="{ED71A06B-B16F-4689-A1FC-40AC7F96FFDE}">
      <dgm:prSet/>
      <dgm:spPr/>
      <dgm:t>
        <a:bodyPr/>
        <a:lstStyle/>
        <a:p>
          <a:endParaRPr lang="en-CA"/>
        </a:p>
      </dgm:t>
    </dgm:pt>
    <dgm:pt modelId="{AD610EC2-3B2F-4FEC-B313-ADCD735F1BA2}" type="sibTrans" cxnId="{ED71A06B-B16F-4689-A1FC-40AC7F96FFDE}">
      <dgm:prSet/>
      <dgm:spPr/>
      <dgm:t>
        <a:bodyPr/>
        <a:lstStyle/>
        <a:p>
          <a:endParaRPr lang="en-CA"/>
        </a:p>
      </dgm:t>
    </dgm:pt>
    <dgm:pt modelId="{F28C292F-9E27-4051-8BC0-317EDE15D00A}">
      <dgm:prSet phldrT="[Text]" custT="1"/>
      <dgm:spPr/>
      <dgm:t>
        <a:bodyPr/>
        <a:lstStyle/>
        <a:p>
          <a:r>
            <a:rPr lang="en-CA" sz="1600" b="1" dirty="0" err="1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Rotaract</a:t>
          </a:r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 Club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9D706DE1-8CD6-404F-9124-E04BD954E729}" type="parTrans" cxnId="{825BE11A-3E24-44BF-B1E1-97D60BA1474D}">
      <dgm:prSet/>
      <dgm:spPr/>
      <dgm:t>
        <a:bodyPr/>
        <a:lstStyle/>
        <a:p>
          <a:endParaRPr lang="en-CA"/>
        </a:p>
      </dgm:t>
    </dgm:pt>
    <dgm:pt modelId="{9CF80882-AA6F-4D68-A74A-2BDFFD932BBB}" type="sibTrans" cxnId="{825BE11A-3E24-44BF-B1E1-97D60BA1474D}">
      <dgm:prSet/>
      <dgm:spPr/>
      <dgm:t>
        <a:bodyPr/>
        <a:lstStyle/>
        <a:p>
          <a:endParaRPr lang="en-CA"/>
        </a:p>
      </dgm:t>
    </dgm:pt>
    <dgm:pt modelId="{8DA190B9-DA7F-4E89-AF6E-A1699B2EBCF0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Career Services Manager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6382816A-82B6-4549-BE9E-4F1D4A7FD2E4}" type="parTrans" cxnId="{96CC2C5A-A1CC-4F31-B1D6-D5F3E25AA0AC}">
      <dgm:prSet/>
      <dgm:spPr/>
      <dgm:t>
        <a:bodyPr/>
        <a:lstStyle/>
        <a:p>
          <a:endParaRPr lang="en-CA"/>
        </a:p>
      </dgm:t>
    </dgm:pt>
    <dgm:pt modelId="{0E6F0240-9AE5-4A1F-9292-A28F3AFC27DA}" type="sibTrans" cxnId="{96CC2C5A-A1CC-4F31-B1D6-D5F3E25AA0AC}">
      <dgm:prSet/>
      <dgm:spPr/>
      <dgm:t>
        <a:bodyPr/>
        <a:lstStyle/>
        <a:p>
          <a:endParaRPr lang="en-CA"/>
        </a:p>
      </dgm:t>
    </dgm:pt>
    <dgm:pt modelId="{54F8D8BA-5058-4608-B6EC-947621EE1FAF}">
      <dgm:prSet phldrT="[Text]" custT="1"/>
      <dgm:spPr/>
      <dgm:t>
        <a:bodyPr/>
        <a:lstStyle/>
        <a:p>
          <a:r>
            <a:rPr lang="en-CA" sz="1600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Online Career Resources</a:t>
          </a:r>
          <a:endParaRPr lang="en-CA" sz="1600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29B8384E-BBC3-40F2-A574-4EE6A25778FF}" type="parTrans" cxnId="{213E3098-386B-4B8F-8BA1-265E364F0157}">
      <dgm:prSet/>
      <dgm:spPr/>
      <dgm:t>
        <a:bodyPr/>
        <a:lstStyle/>
        <a:p>
          <a:endParaRPr lang="en-CA"/>
        </a:p>
      </dgm:t>
    </dgm:pt>
    <dgm:pt modelId="{A06F654E-49EF-4FD1-9A82-DA0A8A6991AC}" type="sibTrans" cxnId="{213E3098-386B-4B8F-8BA1-265E364F0157}">
      <dgm:prSet/>
      <dgm:spPr/>
      <dgm:t>
        <a:bodyPr/>
        <a:lstStyle/>
        <a:p>
          <a:endParaRPr lang="en-CA"/>
        </a:p>
      </dgm:t>
    </dgm:pt>
    <dgm:pt modelId="{8429065A-4976-4F55-9988-5F179DF330C7}" type="pres">
      <dgm:prSet presAssocID="{4A43BD29-21C3-4D54-97FE-A7AF9C100B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ACF99A9-2B9D-4D64-8B34-0EBA30BE78BF}" type="pres">
      <dgm:prSet presAssocID="{7D3CAE76-5812-480C-B2D5-FC962AB81038}" presName="composite" presStyleCnt="0"/>
      <dgm:spPr/>
      <dgm:t>
        <a:bodyPr/>
        <a:lstStyle/>
        <a:p>
          <a:endParaRPr lang="en-CA"/>
        </a:p>
      </dgm:t>
    </dgm:pt>
    <dgm:pt modelId="{D429DBA0-45A3-49B2-9442-1D0C8AF157A9}" type="pres">
      <dgm:prSet presAssocID="{7D3CAE76-5812-480C-B2D5-FC962AB81038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E96DB268-7593-4492-848D-C5738464C11F}" type="pres">
      <dgm:prSet presAssocID="{7D3CAE76-5812-480C-B2D5-FC962AB81038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405FA52-16B8-4161-8DA5-1C2CBAD5F95B}" type="pres">
      <dgm:prSet presAssocID="{4857EC37-7A55-40E9-B5C7-445249CADA2D}" presName="sibTrans" presStyleCnt="0"/>
      <dgm:spPr/>
      <dgm:t>
        <a:bodyPr/>
        <a:lstStyle/>
        <a:p>
          <a:endParaRPr lang="en-CA"/>
        </a:p>
      </dgm:t>
    </dgm:pt>
    <dgm:pt modelId="{7EABDB7A-6D63-442E-A733-73D284F944F5}" type="pres">
      <dgm:prSet presAssocID="{4F262D74-4919-4391-9007-A0662F68B803}" presName="composite" presStyleCnt="0"/>
      <dgm:spPr/>
      <dgm:t>
        <a:bodyPr/>
        <a:lstStyle/>
        <a:p>
          <a:endParaRPr lang="en-CA"/>
        </a:p>
      </dgm:t>
    </dgm:pt>
    <dgm:pt modelId="{C6F7428D-88C5-4A80-9746-146F3F4F9ABD}" type="pres">
      <dgm:prSet presAssocID="{4F262D74-4919-4391-9007-A0662F68B803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E0F75142-278C-4125-A1A0-00FB7E212FF4}" type="pres">
      <dgm:prSet presAssocID="{4F262D74-4919-4391-9007-A0662F68B803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8FDD4F7-96E5-42E8-A102-99AD714C5578}" type="pres">
      <dgm:prSet presAssocID="{AD610EC2-3B2F-4FEC-B313-ADCD735F1BA2}" presName="sibTrans" presStyleCnt="0"/>
      <dgm:spPr/>
      <dgm:t>
        <a:bodyPr/>
        <a:lstStyle/>
        <a:p>
          <a:endParaRPr lang="en-CA"/>
        </a:p>
      </dgm:t>
    </dgm:pt>
    <dgm:pt modelId="{25ACF0FE-17CF-4DA4-90D7-ED30898A2E86}" type="pres">
      <dgm:prSet presAssocID="{F28C292F-9E27-4051-8BC0-317EDE15D00A}" presName="composite" presStyleCnt="0"/>
      <dgm:spPr/>
      <dgm:t>
        <a:bodyPr/>
        <a:lstStyle/>
        <a:p>
          <a:endParaRPr lang="en-CA"/>
        </a:p>
      </dgm:t>
    </dgm:pt>
    <dgm:pt modelId="{C3F2BF2B-E259-4342-914F-E3E3BA8A6669}" type="pres">
      <dgm:prSet presAssocID="{F28C292F-9E27-4051-8BC0-317EDE15D00A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051C60CE-70B3-498D-BF0D-D7F6C58C09CB}" type="pres">
      <dgm:prSet presAssocID="{F28C292F-9E27-4051-8BC0-317EDE15D00A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18213B0-E3A5-4E29-AF68-8FBEE6E15BA1}" type="pres">
      <dgm:prSet presAssocID="{9CF80882-AA6F-4D68-A74A-2BDFFD932BBB}" presName="sibTrans" presStyleCnt="0"/>
      <dgm:spPr/>
      <dgm:t>
        <a:bodyPr/>
        <a:lstStyle/>
        <a:p>
          <a:endParaRPr lang="en-CA"/>
        </a:p>
      </dgm:t>
    </dgm:pt>
    <dgm:pt modelId="{66C6AD5A-07BA-458E-83C5-5C6FE32D0A68}" type="pres">
      <dgm:prSet presAssocID="{8DA190B9-DA7F-4E89-AF6E-A1699B2EBCF0}" presName="composite" presStyleCnt="0"/>
      <dgm:spPr/>
      <dgm:t>
        <a:bodyPr/>
        <a:lstStyle/>
        <a:p>
          <a:endParaRPr lang="en-CA"/>
        </a:p>
      </dgm:t>
    </dgm:pt>
    <dgm:pt modelId="{38F0F288-6057-42EB-92AF-FE120EE4AD45}" type="pres">
      <dgm:prSet presAssocID="{8DA190B9-DA7F-4E89-AF6E-A1699B2EBCF0}" presName="rect1" presStyleLbl="bgImgPlace1" presStyleIdx="3" presStyleCnt="5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01CFFEFF-15A8-4554-B225-BBB7418D7D5C}" type="pres">
      <dgm:prSet presAssocID="{8DA190B9-DA7F-4E89-AF6E-A1699B2EBCF0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1BE5CDF-2E50-4241-8099-56A447ABDB18}" type="pres">
      <dgm:prSet presAssocID="{0E6F0240-9AE5-4A1F-9292-A28F3AFC27DA}" presName="sibTrans" presStyleCnt="0"/>
      <dgm:spPr/>
      <dgm:t>
        <a:bodyPr/>
        <a:lstStyle/>
        <a:p>
          <a:endParaRPr lang="en-CA"/>
        </a:p>
      </dgm:t>
    </dgm:pt>
    <dgm:pt modelId="{AC6D0CA3-BC14-4418-87AB-F07B54439AF1}" type="pres">
      <dgm:prSet presAssocID="{54F8D8BA-5058-4608-B6EC-947621EE1FAF}" presName="composite" presStyleCnt="0"/>
      <dgm:spPr/>
      <dgm:t>
        <a:bodyPr/>
        <a:lstStyle/>
        <a:p>
          <a:endParaRPr lang="en-CA"/>
        </a:p>
      </dgm:t>
    </dgm:pt>
    <dgm:pt modelId="{DDCA9583-47D1-4AD6-BFF4-57439A2A4E4D}" type="pres">
      <dgm:prSet presAssocID="{54F8D8BA-5058-4608-B6EC-947621EE1FAF}" presName="rect1" presStyleLbl="b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CA"/>
        </a:p>
      </dgm:t>
    </dgm:pt>
    <dgm:pt modelId="{EED08445-0961-4701-86F2-61176B89F22C}" type="pres">
      <dgm:prSet presAssocID="{54F8D8BA-5058-4608-B6EC-947621EE1FAF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CD6739C-900B-4533-9328-ADC14546670D}" type="presOf" srcId="{7D3CAE76-5812-480C-B2D5-FC962AB81038}" destId="{E96DB268-7593-4492-848D-C5738464C11F}" srcOrd="0" destOrd="0" presId="urn:microsoft.com/office/officeart/2008/layout/BendingPictureCaptionList"/>
    <dgm:cxn modelId="{825BE11A-3E24-44BF-B1E1-97D60BA1474D}" srcId="{4A43BD29-21C3-4D54-97FE-A7AF9C100BE6}" destId="{F28C292F-9E27-4051-8BC0-317EDE15D00A}" srcOrd="2" destOrd="0" parTransId="{9D706DE1-8CD6-404F-9124-E04BD954E729}" sibTransId="{9CF80882-AA6F-4D68-A74A-2BDFFD932BBB}"/>
    <dgm:cxn modelId="{99862404-516E-43FB-932F-91B60BC3D960}" type="presOf" srcId="{4F262D74-4919-4391-9007-A0662F68B803}" destId="{E0F75142-278C-4125-A1A0-00FB7E212FF4}" srcOrd="0" destOrd="0" presId="urn:microsoft.com/office/officeart/2008/layout/BendingPictureCaptionList"/>
    <dgm:cxn modelId="{F6CE8591-68F1-42EE-B6C7-DB5E87097524}" type="presOf" srcId="{4A43BD29-21C3-4D54-97FE-A7AF9C100BE6}" destId="{8429065A-4976-4F55-9988-5F179DF330C7}" srcOrd="0" destOrd="0" presId="urn:microsoft.com/office/officeart/2008/layout/BendingPictureCaptionList"/>
    <dgm:cxn modelId="{4084CBEA-F892-484E-A264-420CEAC2C061}" type="presOf" srcId="{F28C292F-9E27-4051-8BC0-317EDE15D00A}" destId="{051C60CE-70B3-498D-BF0D-D7F6C58C09CB}" srcOrd="0" destOrd="0" presId="urn:microsoft.com/office/officeart/2008/layout/BendingPictureCaptionList"/>
    <dgm:cxn modelId="{213E3098-386B-4B8F-8BA1-265E364F0157}" srcId="{4A43BD29-21C3-4D54-97FE-A7AF9C100BE6}" destId="{54F8D8BA-5058-4608-B6EC-947621EE1FAF}" srcOrd="4" destOrd="0" parTransId="{29B8384E-BBC3-40F2-A574-4EE6A25778FF}" sibTransId="{A06F654E-49EF-4FD1-9A82-DA0A8A6991AC}"/>
    <dgm:cxn modelId="{857890DA-D8C5-46B3-88D1-75AAF3B4174C}" srcId="{4A43BD29-21C3-4D54-97FE-A7AF9C100BE6}" destId="{7D3CAE76-5812-480C-B2D5-FC962AB81038}" srcOrd="0" destOrd="0" parTransId="{B03AC02B-DD4E-4116-A9FC-42A6923760AC}" sibTransId="{4857EC37-7A55-40E9-B5C7-445249CADA2D}"/>
    <dgm:cxn modelId="{ED71A06B-B16F-4689-A1FC-40AC7F96FFDE}" srcId="{4A43BD29-21C3-4D54-97FE-A7AF9C100BE6}" destId="{4F262D74-4919-4391-9007-A0662F68B803}" srcOrd="1" destOrd="0" parTransId="{92ADF282-FF18-4A2C-A06B-C2D5115E4CD2}" sibTransId="{AD610EC2-3B2F-4FEC-B313-ADCD735F1BA2}"/>
    <dgm:cxn modelId="{3098D5CB-6DFD-4AE3-B881-2D68A000738E}" type="presOf" srcId="{8DA190B9-DA7F-4E89-AF6E-A1699B2EBCF0}" destId="{01CFFEFF-15A8-4554-B225-BBB7418D7D5C}" srcOrd="0" destOrd="0" presId="urn:microsoft.com/office/officeart/2008/layout/BendingPictureCaptionList"/>
    <dgm:cxn modelId="{96CC2C5A-A1CC-4F31-B1D6-D5F3E25AA0AC}" srcId="{4A43BD29-21C3-4D54-97FE-A7AF9C100BE6}" destId="{8DA190B9-DA7F-4E89-AF6E-A1699B2EBCF0}" srcOrd="3" destOrd="0" parTransId="{6382816A-82B6-4549-BE9E-4F1D4A7FD2E4}" sibTransId="{0E6F0240-9AE5-4A1F-9292-A28F3AFC27DA}"/>
    <dgm:cxn modelId="{18E376D7-508B-4A90-98A7-2EC67508E852}" type="presOf" srcId="{54F8D8BA-5058-4608-B6EC-947621EE1FAF}" destId="{EED08445-0961-4701-86F2-61176B89F22C}" srcOrd="0" destOrd="0" presId="urn:microsoft.com/office/officeart/2008/layout/BendingPictureCaptionList"/>
    <dgm:cxn modelId="{4F814AFE-6ABF-46BC-8318-D264805A7324}" type="presParOf" srcId="{8429065A-4976-4F55-9988-5F179DF330C7}" destId="{8ACF99A9-2B9D-4D64-8B34-0EBA30BE78BF}" srcOrd="0" destOrd="0" presId="urn:microsoft.com/office/officeart/2008/layout/BendingPictureCaptionList"/>
    <dgm:cxn modelId="{A5CF8961-A7E1-4D45-9A4A-BC8086BEDD49}" type="presParOf" srcId="{8ACF99A9-2B9D-4D64-8B34-0EBA30BE78BF}" destId="{D429DBA0-45A3-49B2-9442-1D0C8AF157A9}" srcOrd="0" destOrd="0" presId="urn:microsoft.com/office/officeart/2008/layout/BendingPictureCaptionList"/>
    <dgm:cxn modelId="{AB710510-216C-4A68-89F4-7DCD030F609A}" type="presParOf" srcId="{8ACF99A9-2B9D-4D64-8B34-0EBA30BE78BF}" destId="{E96DB268-7593-4492-848D-C5738464C11F}" srcOrd="1" destOrd="0" presId="urn:microsoft.com/office/officeart/2008/layout/BendingPictureCaptionList"/>
    <dgm:cxn modelId="{9467C04F-D51D-405C-B233-E4EE95FB8FA3}" type="presParOf" srcId="{8429065A-4976-4F55-9988-5F179DF330C7}" destId="{5405FA52-16B8-4161-8DA5-1C2CBAD5F95B}" srcOrd="1" destOrd="0" presId="urn:microsoft.com/office/officeart/2008/layout/BendingPictureCaptionList"/>
    <dgm:cxn modelId="{704E1E72-2CD7-4143-9E2C-72B3510AC6CF}" type="presParOf" srcId="{8429065A-4976-4F55-9988-5F179DF330C7}" destId="{7EABDB7A-6D63-442E-A733-73D284F944F5}" srcOrd="2" destOrd="0" presId="urn:microsoft.com/office/officeart/2008/layout/BendingPictureCaptionList"/>
    <dgm:cxn modelId="{E79E0CFB-B91A-49BA-89EC-BC67F7C67827}" type="presParOf" srcId="{7EABDB7A-6D63-442E-A733-73D284F944F5}" destId="{C6F7428D-88C5-4A80-9746-146F3F4F9ABD}" srcOrd="0" destOrd="0" presId="urn:microsoft.com/office/officeart/2008/layout/BendingPictureCaptionList"/>
    <dgm:cxn modelId="{6C60C73D-E3F0-4DB7-863A-6D8DEDFF43AB}" type="presParOf" srcId="{7EABDB7A-6D63-442E-A733-73D284F944F5}" destId="{E0F75142-278C-4125-A1A0-00FB7E212FF4}" srcOrd="1" destOrd="0" presId="urn:microsoft.com/office/officeart/2008/layout/BendingPictureCaptionList"/>
    <dgm:cxn modelId="{426BB822-10BD-46C3-A46D-5095F9DCA793}" type="presParOf" srcId="{8429065A-4976-4F55-9988-5F179DF330C7}" destId="{58FDD4F7-96E5-42E8-A102-99AD714C5578}" srcOrd="3" destOrd="0" presId="urn:microsoft.com/office/officeart/2008/layout/BendingPictureCaptionList"/>
    <dgm:cxn modelId="{029ADA4C-7D2F-4CFA-BFC7-24387247CCFC}" type="presParOf" srcId="{8429065A-4976-4F55-9988-5F179DF330C7}" destId="{25ACF0FE-17CF-4DA4-90D7-ED30898A2E86}" srcOrd="4" destOrd="0" presId="urn:microsoft.com/office/officeart/2008/layout/BendingPictureCaptionList"/>
    <dgm:cxn modelId="{1D7395D5-8294-46D9-866B-5CF754DCA7A0}" type="presParOf" srcId="{25ACF0FE-17CF-4DA4-90D7-ED30898A2E86}" destId="{C3F2BF2B-E259-4342-914F-E3E3BA8A6669}" srcOrd="0" destOrd="0" presId="urn:microsoft.com/office/officeart/2008/layout/BendingPictureCaptionList"/>
    <dgm:cxn modelId="{1A363FA2-572F-41D4-91DE-FF4F93B7E2F7}" type="presParOf" srcId="{25ACF0FE-17CF-4DA4-90D7-ED30898A2E86}" destId="{051C60CE-70B3-498D-BF0D-D7F6C58C09CB}" srcOrd="1" destOrd="0" presId="urn:microsoft.com/office/officeart/2008/layout/BendingPictureCaptionList"/>
    <dgm:cxn modelId="{B5450408-8723-4386-810C-318F3475A705}" type="presParOf" srcId="{8429065A-4976-4F55-9988-5F179DF330C7}" destId="{A18213B0-E3A5-4E29-AF68-8FBEE6E15BA1}" srcOrd="5" destOrd="0" presId="urn:microsoft.com/office/officeart/2008/layout/BendingPictureCaptionList"/>
    <dgm:cxn modelId="{D1AB0D8C-97E4-4C89-8ABF-A3A0D146AF4A}" type="presParOf" srcId="{8429065A-4976-4F55-9988-5F179DF330C7}" destId="{66C6AD5A-07BA-458E-83C5-5C6FE32D0A68}" srcOrd="6" destOrd="0" presId="urn:microsoft.com/office/officeart/2008/layout/BendingPictureCaptionList"/>
    <dgm:cxn modelId="{47A80810-BC30-4FA9-89F6-4BE807D74F4B}" type="presParOf" srcId="{66C6AD5A-07BA-458E-83C5-5C6FE32D0A68}" destId="{38F0F288-6057-42EB-92AF-FE120EE4AD45}" srcOrd="0" destOrd="0" presId="urn:microsoft.com/office/officeart/2008/layout/BendingPictureCaptionList"/>
    <dgm:cxn modelId="{9B0563CB-914A-4151-A103-3DE78006604D}" type="presParOf" srcId="{66C6AD5A-07BA-458E-83C5-5C6FE32D0A68}" destId="{01CFFEFF-15A8-4554-B225-BBB7418D7D5C}" srcOrd="1" destOrd="0" presId="urn:microsoft.com/office/officeart/2008/layout/BendingPictureCaptionList"/>
    <dgm:cxn modelId="{252BE700-BB8A-462A-A025-2D108ACAD920}" type="presParOf" srcId="{8429065A-4976-4F55-9988-5F179DF330C7}" destId="{E1BE5CDF-2E50-4241-8099-56A447ABDB18}" srcOrd="7" destOrd="0" presId="urn:microsoft.com/office/officeart/2008/layout/BendingPictureCaptionList"/>
    <dgm:cxn modelId="{31B7DF81-D733-42D0-81E1-A334A7DC9F58}" type="presParOf" srcId="{8429065A-4976-4F55-9988-5F179DF330C7}" destId="{AC6D0CA3-BC14-4418-87AB-F07B54439AF1}" srcOrd="8" destOrd="0" presId="urn:microsoft.com/office/officeart/2008/layout/BendingPictureCaptionList"/>
    <dgm:cxn modelId="{869100C2-87A9-4E6D-8AD8-43AEC300A654}" type="presParOf" srcId="{AC6D0CA3-BC14-4418-87AB-F07B54439AF1}" destId="{DDCA9583-47D1-4AD6-BFF4-57439A2A4E4D}" srcOrd="0" destOrd="0" presId="urn:microsoft.com/office/officeart/2008/layout/BendingPictureCaptionList"/>
    <dgm:cxn modelId="{392E20EA-3180-46A4-97B6-E25C49EF2A80}" type="presParOf" srcId="{AC6D0CA3-BC14-4418-87AB-F07B54439AF1}" destId="{EED08445-0961-4701-86F2-61176B89F22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D47F9C-B7CF-4D4A-BDDD-47309C9D9582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6262972-5672-4CD7-8069-549CBFFD1556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Undergraduate Program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CDA5E743-2D3F-4D1D-9A96-A92A7E2947FA}" type="parTrans" cxnId="{102F32B5-4C14-4D70-82F2-2FDAE168527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1210997-D60E-4C2A-B408-783401B4F10F}" type="sibTrans" cxnId="{102F32B5-4C14-4D70-82F2-2FDAE168527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5E78FA4-F095-41F0-8655-238AEF128BBC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1. Complete Online Application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E9F4F4BC-5DBE-4B1B-8332-EA14755BB849}" type="parTrans" cxnId="{7F37C658-BB87-4202-BEAD-3EFC4612B72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443C915-CE1B-4BE0-A6B7-05A1174557C1}" type="sibTrans" cxnId="{7F37C658-BB87-4202-BEAD-3EFC4612B72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75DA1F3-B7A2-4F8E-BA68-B206CD2B68F9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4. Copy of Passport and Study Permit (if applicable)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C6F08081-CF1E-4541-BB32-B595B43B47F7}" type="parTrans" cxnId="{74112F7D-415F-47E6-8489-03BAB1AB9D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1F39ACC-AD67-491F-A92B-8B801FE05D54}" type="sibTrans" cxnId="{74112F7D-415F-47E6-8489-03BAB1AB9D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EEAA9D5-03F3-4B7C-9341-211D9FFDF9CF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Graduate Program</a:t>
          </a:r>
        </a:p>
      </dgm:t>
    </dgm:pt>
    <dgm:pt modelId="{D10DC182-DB52-4DF9-AA00-D0C1D20C9EBC}" type="parTrans" cxnId="{E2D2F4EF-8ED3-4F78-9D67-8AC2C31FF81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40378A9-18D1-4F19-A7DF-C51596D692FC}" type="sibTrans" cxnId="{E2D2F4EF-8ED3-4F78-9D67-8AC2C31FF81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B2568AC-27AE-498F-8423-05742BF2F4EA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1. Complete Online Application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EFA7C2F4-BD21-405B-A14C-31DE1DB251C0}" type="parTrans" cxnId="{B9BFB060-BA52-41E7-874D-91A58963A01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F06F30-9DA2-4F91-9B95-4DB4D48C6092}" type="sibTrans" cxnId="{B9BFB060-BA52-41E7-874D-91A58963A01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1B07108-86E8-4DE7-8C0D-171617E3BBD3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2. Official Transcript from University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3961F056-62AE-43BC-B67C-0049C5165115}" type="parTrans" cxnId="{BFC41960-95FB-4327-935A-474AD256A3A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F5F010B-7672-4937-B6E6-157FBBCC0741}" type="sibTrans" cxnId="{BFC41960-95FB-4327-935A-474AD256A3A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81068B8-F400-46C6-8251-0D3B4BB3990F}">
      <dgm:prSet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4. Copy of Passport and Study Permit (if applicable)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24CF50BB-5182-4345-8A7A-B374D49E6AF9}" type="parTrans" cxnId="{176C9338-4F27-458E-B7D1-AAFB9D20F47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B934DB3-C1B3-4FF1-87B6-15668C32CB66}" type="sibTrans" cxnId="{176C9338-4F27-458E-B7D1-AAFB9D20F47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3E89039-DD17-42C1-BDF7-271429E06003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3. Two (2) Recommendation Letters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086A66AE-70E0-4CC0-88A2-696D9D70D72B}" type="parTrans" cxnId="{1C0B9E42-7869-460A-8D4A-C0741939519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D72B1B6-CE3A-4028-B312-7C8CC7A2B8DD}" type="sibTrans" cxnId="{1C0B9E42-7869-460A-8D4A-C0741939519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79F3978-0F3B-4919-A51E-85F0C63060C0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3. Two (2) Recommendation Letters</a:t>
          </a:r>
        </a:p>
      </dgm:t>
    </dgm:pt>
    <dgm:pt modelId="{B704F454-8805-4E72-8210-B009CE20442B}" type="parTrans" cxnId="{80CB05BD-2ED1-4801-9D21-BFB271DE521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66419D6-28C2-4C22-9DFA-FFE5C838E07A}" type="sibTrans" cxnId="{80CB05BD-2ED1-4801-9D21-BFB271DE521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E05AC6D-EEC4-4EF0-A138-775D912A97CC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2. Official Transcript from High School or College/ University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95B61C0E-0DB3-45CD-BBCE-FF4C00C9DBDC}" type="parTrans" cxnId="{430423DC-A6B0-49D8-B10B-63B2D24FA71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01DB39B-5454-4F77-8D8B-DC4F1D37B1B8}" type="sibTrans" cxnId="{430423DC-A6B0-49D8-B10B-63B2D24FA71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3BD5208-CB57-494E-BDA2-847F52C40124}">
      <dgm:prSet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5. IELTS or TOEFL result</a:t>
          </a:r>
        </a:p>
      </dgm:t>
    </dgm:pt>
    <dgm:pt modelId="{2C278194-FC5A-4F68-BCC3-61B4C92FBD46}" type="parTrans" cxnId="{BCDE9AFB-5EA0-4E87-8610-94E994F3FA3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A8ED5FC-DCD5-433F-847F-5E0EC61C090A}" type="sibTrans" cxnId="{BCDE9AFB-5EA0-4E87-8610-94E994F3FA3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77D33E8-7D45-4223-AE39-CBBB759373FD}">
      <dgm:prSet phldrT="[Text]"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5. IELTS or TOEFL result</a:t>
          </a:r>
          <a:endParaRPr lang="en-US" b="1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gm:t>
    </dgm:pt>
    <dgm:pt modelId="{BD3C6B4F-6066-4D08-B6C4-2BFA7932A83D}" type="parTrans" cxnId="{EBACC550-9C3D-492E-9C39-CC6A8F3AC5D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DC12AD8-7747-4828-A57D-35DF358915FA}" type="sibTrans" cxnId="{EBACC550-9C3D-492E-9C39-CC6A8F3AC5D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AA8E6B3-8B96-451F-8E90-4814DFA4587F}">
      <dgm:prSet/>
      <dgm:spPr/>
      <dgm:t>
        <a:bodyPr/>
        <a:lstStyle/>
        <a:p>
          <a:r>
            <a:rPr lang="en-CA" b="1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6. Statement of Purpose </a:t>
          </a:r>
        </a:p>
      </dgm:t>
    </dgm:pt>
    <dgm:pt modelId="{615F71B8-9B3C-4E7A-BACD-FDF9E69C0ED5}" type="parTrans" cxnId="{B097E3AA-43C0-4E5B-80D7-1AB921322954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439C78C-B113-44C3-B36B-0B785A93435A}" type="sibTrans" cxnId="{B097E3AA-43C0-4E5B-80D7-1AB921322954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0A94E88-93B0-4569-906F-10FD0FB4F15B}" type="pres">
      <dgm:prSet presAssocID="{9AD47F9C-B7CF-4D4A-BDDD-47309C9D958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9473DC-677C-49BD-87E4-21AE3B7F91AB}" type="pres">
      <dgm:prSet presAssocID="{F6262972-5672-4CD7-8069-549CBFFD1556}" presName="compNode" presStyleCnt="0"/>
      <dgm:spPr/>
      <dgm:t>
        <a:bodyPr/>
        <a:lstStyle/>
        <a:p>
          <a:endParaRPr lang="en-CA"/>
        </a:p>
      </dgm:t>
    </dgm:pt>
    <dgm:pt modelId="{A17D1016-2B68-4442-B804-66757917CAA1}" type="pres">
      <dgm:prSet presAssocID="{F6262972-5672-4CD7-8069-549CBFFD1556}" presName="aNode" presStyleLbl="bgShp" presStyleIdx="0" presStyleCnt="2" custLinFactNeighborX="-1212"/>
      <dgm:spPr/>
      <dgm:t>
        <a:bodyPr/>
        <a:lstStyle/>
        <a:p>
          <a:endParaRPr lang="en-US"/>
        </a:p>
      </dgm:t>
    </dgm:pt>
    <dgm:pt modelId="{2E4EBC3A-584C-4AA8-9D30-CFE41871E679}" type="pres">
      <dgm:prSet presAssocID="{F6262972-5672-4CD7-8069-549CBFFD1556}" presName="textNode" presStyleLbl="bgShp" presStyleIdx="0" presStyleCnt="2"/>
      <dgm:spPr/>
      <dgm:t>
        <a:bodyPr/>
        <a:lstStyle/>
        <a:p>
          <a:endParaRPr lang="en-US"/>
        </a:p>
      </dgm:t>
    </dgm:pt>
    <dgm:pt modelId="{7D9C76D9-271A-4455-A42A-698CA3BF1625}" type="pres">
      <dgm:prSet presAssocID="{F6262972-5672-4CD7-8069-549CBFFD1556}" presName="compChildNode" presStyleCnt="0"/>
      <dgm:spPr/>
      <dgm:t>
        <a:bodyPr/>
        <a:lstStyle/>
        <a:p>
          <a:endParaRPr lang="en-CA"/>
        </a:p>
      </dgm:t>
    </dgm:pt>
    <dgm:pt modelId="{8EB5A25C-B06B-49FF-A894-CC2FC70E215D}" type="pres">
      <dgm:prSet presAssocID="{F6262972-5672-4CD7-8069-549CBFFD1556}" presName="theInnerList" presStyleCnt="0"/>
      <dgm:spPr/>
      <dgm:t>
        <a:bodyPr/>
        <a:lstStyle/>
        <a:p>
          <a:endParaRPr lang="en-CA"/>
        </a:p>
      </dgm:t>
    </dgm:pt>
    <dgm:pt modelId="{7076F21E-8C26-485A-AED2-EA5108544379}" type="pres">
      <dgm:prSet presAssocID="{85E78FA4-F095-41F0-8655-238AEF128BBC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0A89E-21F1-4100-802D-7C8706E463A9}" type="pres">
      <dgm:prSet presAssocID="{85E78FA4-F095-41F0-8655-238AEF128BBC}" presName="aSpace2" presStyleCnt="0"/>
      <dgm:spPr/>
      <dgm:t>
        <a:bodyPr/>
        <a:lstStyle/>
        <a:p>
          <a:endParaRPr lang="en-CA"/>
        </a:p>
      </dgm:t>
    </dgm:pt>
    <dgm:pt modelId="{A1FD9B69-57B1-4929-994C-8FD93FCC5870}" type="pres">
      <dgm:prSet presAssocID="{1E05AC6D-EEC4-4EF0-A138-775D912A97CC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965ED-72CE-44E5-B754-305A5911D545}" type="pres">
      <dgm:prSet presAssocID="{1E05AC6D-EEC4-4EF0-A138-775D912A97CC}" presName="aSpace2" presStyleCnt="0"/>
      <dgm:spPr/>
      <dgm:t>
        <a:bodyPr/>
        <a:lstStyle/>
        <a:p>
          <a:endParaRPr lang="en-CA"/>
        </a:p>
      </dgm:t>
    </dgm:pt>
    <dgm:pt modelId="{9C6075FE-0AA1-4EC2-9388-8032E40E989C}" type="pres">
      <dgm:prSet presAssocID="{279F3978-0F3B-4919-A51E-85F0C63060C0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E4623-707D-4928-9180-2593190D3456}" type="pres">
      <dgm:prSet presAssocID="{279F3978-0F3B-4919-A51E-85F0C63060C0}" presName="aSpace2" presStyleCnt="0"/>
      <dgm:spPr/>
      <dgm:t>
        <a:bodyPr/>
        <a:lstStyle/>
        <a:p>
          <a:endParaRPr lang="en-CA"/>
        </a:p>
      </dgm:t>
    </dgm:pt>
    <dgm:pt modelId="{26B301F9-EE3C-4FF2-BE08-6743FF72D652}" type="pres">
      <dgm:prSet presAssocID="{975DA1F3-B7A2-4F8E-BA68-B206CD2B68F9}" presName="child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653E8-C71F-4C01-959C-7ECCB9F16F0C}" type="pres">
      <dgm:prSet presAssocID="{975DA1F3-B7A2-4F8E-BA68-B206CD2B68F9}" presName="aSpace2" presStyleCnt="0"/>
      <dgm:spPr/>
      <dgm:t>
        <a:bodyPr/>
        <a:lstStyle/>
        <a:p>
          <a:endParaRPr lang="en-CA"/>
        </a:p>
      </dgm:t>
    </dgm:pt>
    <dgm:pt modelId="{66E44B69-B020-49DD-BC82-01E2297AD0B4}" type="pres">
      <dgm:prSet presAssocID="{A77D33E8-7D45-4223-AE39-CBBB759373FD}" presName="child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9DF99-1B03-4953-B00E-79E23F421F0D}" type="pres">
      <dgm:prSet presAssocID="{F6262972-5672-4CD7-8069-549CBFFD1556}" presName="aSpace" presStyleCnt="0"/>
      <dgm:spPr/>
      <dgm:t>
        <a:bodyPr/>
        <a:lstStyle/>
        <a:p>
          <a:endParaRPr lang="en-CA"/>
        </a:p>
      </dgm:t>
    </dgm:pt>
    <dgm:pt modelId="{89E9A512-3F74-487E-B263-80C42A92EEC8}" type="pres">
      <dgm:prSet presAssocID="{0EEAA9D5-03F3-4B7C-9341-211D9FFDF9CF}" presName="compNode" presStyleCnt="0"/>
      <dgm:spPr/>
      <dgm:t>
        <a:bodyPr/>
        <a:lstStyle/>
        <a:p>
          <a:endParaRPr lang="en-CA"/>
        </a:p>
      </dgm:t>
    </dgm:pt>
    <dgm:pt modelId="{F65B866A-3CE5-4B2D-AE5C-D9684A21A66D}" type="pres">
      <dgm:prSet presAssocID="{0EEAA9D5-03F3-4B7C-9341-211D9FFDF9CF}" presName="aNode" presStyleLbl="bgShp" presStyleIdx="1" presStyleCnt="2" custLinFactNeighborX="104"/>
      <dgm:spPr/>
      <dgm:t>
        <a:bodyPr/>
        <a:lstStyle/>
        <a:p>
          <a:endParaRPr lang="en-US"/>
        </a:p>
      </dgm:t>
    </dgm:pt>
    <dgm:pt modelId="{01C9BF83-0BDE-47A4-982C-E90F0915D78D}" type="pres">
      <dgm:prSet presAssocID="{0EEAA9D5-03F3-4B7C-9341-211D9FFDF9CF}" presName="textNode" presStyleLbl="bgShp" presStyleIdx="1" presStyleCnt="2"/>
      <dgm:spPr/>
      <dgm:t>
        <a:bodyPr/>
        <a:lstStyle/>
        <a:p>
          <a:endParaRPr lang="en-US"/>
        </a:p>
      </dgm:t>
    </dgm:pt>
    <dgm:pt modelId="{D1DD693C-B885-416F-AF8B-30C397434222}" type="pres">
      <dgm:prSet presAssocID="{0EEAA9D5-03F3-4B7C-9341-211D9FFDF9CF}" presName="compChildNode" presStyleCnt="0"/>
      <dgm:spPr/>
      <dgm:t>
        <a:bodyPr/>
        <a:lstStyle/>
        <a:p>
          <a:endParaRPr lang="en-CA"/>
        </a:p>
      </dgm:t>
    </dgm:pt>
    <dgm:pt modelId="{D0AC40AC-B920-45E7-9A6D-867D70B0EC74}" type="pres">
      <dgm:prSet presAssocID="{0EEAA9D5-03F3-4B7C-9341-211D9FFDF9CF}" presName="theInnerList" presStyleCnt="0"/>
      <dgm:spPr/>
      <dgm:t>
        <a:bodyPr/>
        <a:lstStyle/>
        <a:p>
          <a:endParaRPr lang="en-CA"/>
        </a:p>
      </dgm:t>
    </dgm:pt>
    <dgm:pt modelId="{463A8A5E-7120-4391-82FB-DC2E55FCF4C3}" type="pres">
      <dgm:prSet presAssocID="{1B2568AC-27AE-498F-8423-05742BF2F4EA}" presName="child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2A44F-FCBA-4FDA-BDDD-0DC89AB51158}" type="pres">
      <dgm:prSet presAssocID="{1B2568AC-27AE-498F-8423-05742BF2F4EA}" presName="aSpace2" presStyleCnt="0"/>
      <dgm:spPr/>
      <dgm:t>
        <a:bodyPr/>
        <a:lstStyle/>
        <a:p>
          <a:endParaRPr lang="en-CA"/>
        </a:p>
      </dgm:t>
    </dgm:pt>
    <dgm:pt modelId="{50E1CBFF-522E-422C-AFF2-AC67BE7D2163}" type="pres">
      <dgm:prSet presAssocID="{51B07108-86E8-4DE7-8C0D-171617E3BBD3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EBC0B-3835-4E58-832F-57F0BA3C3E97}" type="pres">
      <dgm:prSet presAssocID="{51B07108-86E8-4DE7-8C0D-171617E3BBD3}" presName="aSpace2" presStyleCnt="0"/>
      <dgm:spPr/>
      <dgm:t>
        <a:bodyPr/>
        <a:lstStyle/>
        <a:p>
          <a:endParaRPr lang="en-CA"/>
        </a:p>
      </dgm:t>
    </dgm:pt>
    <dgm:pt modelId="{E7756A9E-E675-47CE-AB70-98CF9C563919}" type="pres">
      <dgm:prSet presAssocID="{83E89039-DD17-42C1-BDF7-271429E06003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11D90-98B4-42F5-8533-E740227B62E0}" type="pres">
      <dgm:prSet presAssocID="{83E89039-DD17-42C1-BDF7-271429E06003}" presName="aSpace2" presStyleCnt="0"/>
      <dgm:spPr/>
      <dgm:t>
        <a:bodyPr/>
        <a:lstStyle/>
        <a:p>
          <a:endParaRPr lang="en-CA"/>
        </a:p>
      </dgm:t>
    </dgm:pt>
    <dgm:pt modelId="{C7089B39-E1F8-409E-B5FC-A37BDE59647A}" type="pres">
      <dgm:prSet presAssocID="{881068B8-F400-46C6-8251-0D3B4BB3990F}" presName="child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8FB7-83AE-4F11-8D83-26832CB278D2}" type="pres">
      <dgm:prSet presAssocID="{881068B8-F400-46C6-8251-0D3B4BB3990F}" presName="aSpace2" presStyleCnt="0"/>
      <dgm:spPr/>
      <dgm:t>
        <a:bodyPr/>
        <a:lstStyle/>
        <a:p>
          <a:endParaRPr lang="en-CA"/>
        </a:p>
      </dgm:t>
    </dgm:pt>
    <dgm:pt modelId="{64AEF313-2A83-496F-BF0E-DD59D79AC261}" type="pres">
      <dgm:prSet presAssocID="{F3BD5208-CB57-494E-BDA2-847F52C40124}" presName="child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B3D88-A81A-4E0C-AA7A-32AB739EC043}" type="pres">
      <dgm:prSet presAssocID="{F3BD5208-CB57-494E-BDA2-847F52C40124}" presName="aSpace2" presStyleCnt="0"/>
      <dgm:spPr/>
      <dgm:t>
        <a:bodyPr/>
        <a:lstStyle/>
        <a:p>
          <a:endParaRPr lang="en-CA"/>
        </a:p>
      </dgm:t>
    </dgm:pt>
    <dgm:pt modelId="{D70F6ECB-57BD-4774-9FE5-0FDCCB326694}" type="pres">
      <dgm:prSet presAssocID="{0AA8E6B3-8B96-451F-8E90-4814DFA4587F}" presName="child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2FAF1-287C-4258-8D96-9C351B5366E8}" type="presOf" srcId="{A77D33E8-7D45-4223-AE39-CBBB759373FD}" destId="{66E44B69-B020-49DD-BC82-01E2297AD0B4}" srcOrd="0" destOrd="0" presId="urn:microsoft.com/office/officeart/2005/8/layout/lProcess2"/>
    <dgm:cxn modelId="{B097E3AA-43C0-4E5B-80D7-1AB921322954}" srcId="{0EEAA9D5-03F3-4B7C-9341-211D9FFDF9CF}" destId="{0AA8E6B3-8B96-451F-8E90-4814DFA4587F}" srcOrd="5" destOrd="0" parTransId="{615F71B8-9B3C-4E7A-BACD-FDF9E69C0ED5}" sibTransId="{F439C78C-B113-44C3-B36B-0B785A93435A}"/>
    <dgm:cxn modelId="{B9BFB060-BA52-41E7-874D-91A58963A017}" srcId="{0EEAA9D5-03F3-4B7C-9341-211D9FFDF9CF}" destId="{1B2568AC-27AE-498F-8423-05742BF2F4EA}" srcOrd="0" destOrd="0" parTransId="{EFA7C2F4-BD21-405B-A14C-31DE1DB251C0}" sibTransId="{26F06F30-9DA2-4F91-9B95-4DB4D48C6092}"/>
    <dgm:cxn modelId="{176C9338-4F27-458E-B7D1-AAFB9D20F47D}" srcId="{0EEAA9D5-03F3-4B7C-9341-211D9FFDF9CF}" destId="{881068B8-F400-46C6-8251-0D3B4BB3990F}" srcOrd="3" destOrd="0" parTransId="{24CF50BB-5182-4345-8A7A-B374D49E6AF9}" sibTransId="{6B934DB3-C1B3-4FF1-87B6-15668C32CB66}"/>
    <dgm:cxn modelId="{430423DC-A6B0-49D8-B10B-63B2D24FA711}" srcId="{F6262972-5672-4CD7-8069-549CBFFD1556}" destId="{1E05AC6D-EEC4-4EF0-A138-775D912A97CC}" srcOrd="1" destOrd="0" parTransId="{95B61C0E-0DB3-45CD-BBCE-FF4C00C9DBDC}" sibTransId="{C01DB39B-5454-4F77-8D8B-DC4F1D37B1B8}"/>
    <dgm:cxn modelId="{A3BF8490-63B4-47F6-9747-968C4DBC40BE}" type="presOf" srcId="{0EEAA9D5-03F3-4B7C-9341-211D9FFDF9CF}" destId="{01C9BF83-0BDE-47A4-982C-E90F0915D78D}" srcOrd="1" destOrd="0" presId="urn:microsoft.com/office/officeart/2005/8/layout/lProcess2"/>
    <dgm:cxn modelId="{7F37C658-BB87-4202-BEAD-3EFC4612B72A}" srcId="{F6262972-5672-4CD7-8069-549CBFFD1556}" destId="{85E78FA4-F095-41F0-8655-238AEF128BBC}" srcOrd="0" destOrd="0" parTransId="{E9F4F4BC-5DBE-4B1B-8332-EA14755BB849}" sibTransId="{8443C915-CE1B-4BE0-A6B7-05A1174557C1}"/>
    <dgm:cxn modelId="{9323F6C8-4268-4C07-83B6-C3282CC14C8C}" type="presOf" srcId="{F3BD5208-CB57-494E-BDA2-847F52C40124}" destId="{64AEF313-2A83-496F-BF0E-DD59D79AC261}" srcOrd="0" destOrd="0" presId="urn:microsoft.com/office/officeart/2005/8/layout/lProcess2"/>
    <dgm:cxn modelId="{896F99DC-807D-4BCA-A7AB-14A47289F483}" type="presOf" srcId="{83E89039-DD17-42C1-BDF7-271429E06003}" destId="{E7756A9E-E675-47CE-AB70-98CF9C563919}" srcOrd="0" destOrd="0" presId="urn:microsoft.com/office/officeart/2005/8/layout/lProcess2"/>
    <dgm:cxn modelId="{E2D2F4EF-8ED3-4F78-9D67-8AC2C31FF812}" srcId="{9AD47F9C-B7CF-4D4A-BDDD-47309C9D9582}" destId="{0EEAA9D5-03F3-4B7C-9341-211D9FFDF9CF}" srcOrd="1" destOrd="0" parTransId="{D10DC182-DB52-4DF9-AA00-D0C1D20C9EBC}" sibTransId="{640378A9-18D1-4F19-A7DF-C51596D692FC}"/>
    <dgm:cxn modelId="{F7AF0683-038D-4D68-BAFF-E20860AB6CE9}" type="presOf" srcId="{1E05AC6D-EEC4-4EF0-A138-775D912A97CC}" destId="{A1FD9B69-57B1-4929-994C-8FD93FCC5870}" srcOrd="0" destOrd="0" presId="urn:microsoft.com/office/officeart/2005/8/layout/lProcess2"/>
    <dgm:cxn modelId="{D8C1380A-05ED-4A96-A40F-811F7A9EFE1C}" type="presOf" srcId="{975DA1F3-B7A2-4F8E-BA68-B206CD2B68F9}" destId="{26B301F9-EE3C-4FF2-BE08-6743FF72D652}" srcOrd="0" destOrd="0" presId="urn:microsoft.com/office/officeart/2005/8/layout/lProcess2"/>
    <dgm:cxn modelId="{EBACC550-9C3D-492E-9C39-CC6A8F3AC5D0}" srcId="{F6262972-5672-4CD7-8069-549CBFFD1556}" destId="{A77D33E8-7D45-4223-AE39-CBBB759373FD}" srcOrd="4" destOrd="0" parTransId="{BD3C6B4F-6066-4D08-B6C4-2BFA7932A83D}" sibTransId="{7DC12AD8-7747-4828-A57D-35DF358915FA}"/>
    <dgm:cxn modelId="{A41DC3AB-DDFE-4F22-B437-E7A4430DB5F7}" type="presOf" srcId="{F6262972-5672-4CD7-8069-549CBFFD1556}" destId="{A17D1016-2B68-4442-B804-66757917CAA1}" srcOrd="0" destOrd="0" presId="urn:microsoft.com/office/officeart/2005/8/layout/lProcess2"/>
    <dgm:cxn modelId="{74112F7D-415F-47E6-8489-03BAB1AB9D1F}" srcId="{F6262972-5672-4CD7-8069-549CBFFD1556}" destId="{975DA1F3-B7A2-4F8E-BA68-B206CD2B68F9}" srcOrd="3" destOrd="0" parTransId="{C6F08081-CF1E-4541-BB32-B595B43B47F7}" sibTransId="{91F39ACC-AD67-491F-A92B-8B801FE05D54}"/>
    <dgm:cxn modelId="{A25BA457-BEB4-45E8-AF2A-BA8199641737}" type="presOf" srcId="{F6262972-5672-4CD7-8069-549CBFFD1556}" destId="{2E4EBC3A-584C-4AA8-9D30-CFE41871E679}" srcOrd="1" destOrd="0" presId="urn:microsoft.com/office/officeart/2005/8/layout/lProcess2"/>
    <dgm:cxn modelId="{D02DC572-4939-4FB9-A794-A306FC3CD715}" type="presOf" srcId="{279F3978-0F3B-4919-A51E-85F0C63060C0}" destId="{9C6075FE-0AA1-4EC2-9388-8032E40E989C}" srcOrd="0" destOrd="0" presId="urn:microsoft.com/office/officeart/2005/8/layout/lProcess2"/>
    <dgm:cxn modelId="{BCDE9AFB-5EA0-4E87-8610-94E994F3FA32}" srcId="{0EEAA9D5-03F3-4B7C-9341-211D9FFDF9CF}" destId="{F3BD5208-CB57-494E-BDA2-847F52C40124}" srcOrd="4" destOrd="0" parTransId="{2C278194-FC5A-4F68-BCC3-61B4C92FBD46}" sibTransId="{0A8ED5FC-DCD5-433F-847F-5E0EC61C090A}"/>
    <dgm:cxn modelId="{7A0100DC-0FFA-4112-9216-8ABF9B5DA9D5}" type="presOf" srcId="{0EEAA9D5-03F3-4B7C-9341-211D9FFDF9CF}" destId="{F65B866A-3CE5-4B2D-AE5C-D9684A21A66D}" srcOrd="0" destOrd="0" presId="urn:microsoft.com/office/officeart/2005/8/layout/lProcess2"/>
    <dgm:cxn modelId="{BFC41960-95FB-4327-935A-474AD256A3AB}" srcId="{0EEAA9D5-03F3-4B7C-9341-211D9FFDF9CF}" destId="{51B07108-86E8-4DE7-8C0D-171617E3BBD3}" srcOrd="1" destOrd="0" parTransId="{3961F056-62AE-43BC-B67C-0049C5165115}" sibTransId="{CF5F010B-7672-4937-B6E6-157FBBCC0741}"/>
    <dgm:cxn modelId="{80CB05BD-2ED1-4801-9D21-BFB271DE521C}" srcId="{F6262972-5672-4CD7-8069-549CBFFD1556}" destId="{279F3978-0F3B-4919-A51E-85F0C63060C0}" srcOrd="2" destOrd="0" parTransId="{B704F454-8805-4E72-8210-B009CE20442B}" sibTransId="{A66419D6-28C2-4C22-9DFA-FFE5C838E07A}"/>
    <dgm:cxn modelId="{365E3694-D376-42D4-8A8A-6721889267C8}" type="presOf" srcId="{0AA8E6B3-8B96-451F-8E90-4814DFA4587F}" destId="{D70F6ECB-57BD-4774-9FE5-0FDCCB326694}" srcOrd="0" destOrd="0" presId="urn:microsoft.com/office/officeart/2005/8/layout/lProcess2"/>
    <dgm:cxn modelId="{045F7CF9-CA5B-473D-A750-78EC99491408}" type="presOf" srcId="{1B2568AC-27AE-498F-8423-05742BF2F4EA}" destId="{463A8A5E-7120-4391-82FB-DC2E55FCF4C3}" srcOrd="0" destOrd="0" presId="urn:microsoft.com/office/officeart/2005/8/layout/lProcess2"/>
    <dgm:cxn modelId="{102F32B5-4C14-4D70-82F2-2FDAE1685271}" srcId="{9AD47F9C-B7CF-4D4A-BDDD-47309C9D9582}" destId="{F6262972-5672-4CD7-8069-549CBFFD1556}" srcOrd="0" destOrd="0" parTransId="{CDA5E743-2D3F-4D1D-9A96-A92A7E2947FA}" sibTransId="{71210997-D60E-4C2A-B408-783401B4F10F}"/>
    <dgm:cxn modelId="{E24A83C9-23DA-44FF-9CA6-E046A42108B5}" type="presOf" srcId="{9AD47F9C-B7CF-4D4A-BDDD-47309C9D9582}" destId="{40A94E88-93B0-4569-906F-10FD0FB4F15B}" srcOrd="0" destOrd="0" presId="urn:microsoft.com/office/officeart/2005/8/layout/lProcess2"/>
    <dgm:cxn modelId="{7C8E24C9-E3FE-4787-A089-10E4608F6BDA}" type="presOf" srcId="{881068B8-F400-46C6-8251-0D3B4BB3990F}" destId="{C7089B39-E1F8-409E-B5FC-A37BDE59647A}" srcOrd="0" destOrd="0" presId="urn:microsoft.com/office/officeart/2005/8/layout/lProcess2"/>
    <dgm:cxn modelId="{1C0B9E42-7869-460A-8D4A-C0741939519B}" srcId="{0EEAA9D5-03F3-4B7C-9341-211D9FFDF9CF}" destId="{83E89039-DD17-42C1-BDF7-271429E06003}" srcOrd="2" destOrd="0" parTransId="{086A66AE-70E0-4CC0-88A2-696D9D70D72B}" sibTransId="{7D72B1B6-CE3A-4028-B312-7C8CC7A2B8DD}"/>
    <dgm:cxn modelId="{6B3FB983-7A0F-49AD-8BDD-13E2E7A0DC70}" type="presOf" srcId="{51B07108-86E8-4DE7-8C0D-171617E3BBD3}" destId="{50E1CBFF-522E-422C-AFF2-AC67BE7D2163}" srcOrd="0" destOrd="0" presId="urn:microsoft.com/office/officeart/2005/8/layout/lProcess2"/>
    <dgm:cxn modelId="{76B8A306-780B-470F-8721-A0CEC0A5A783}" type="presOf" srcId="{85E78FA4-F095-41F0-8655-238AEF128BBC}" destId="{7076F21E-8C26-485A-AED2-EA5108544379}" srcOrd="0" destOrd="0" presId="urn:microsoft.com/office/officeart/2005/8/layout/lProcess2"/>
    <dgm:cxn modelId="{74B2373B-C2EB-4123-8B37-8F6C2852A2AF}" type="presParOf" srcId="{40A94E88-93B0-4569-906F-10FD0FB4F15B}" destId="{169473DC-677C-49BD-87E4-21AE3B7F91AB}" srcOrd="0" destOrd="0" presId="urn:microsoft.com/office/officeart/2005/8/layout/lProcess2"/>
    <dgm:cxn modelId="{35A7D5F4-E53F-4016-9B6F-63D6495F6694}" type="presParOf" srcId="{169473DC-677C-49BD-87E4-21AE3B7F91AB}" destId="{A17D1016-2B68-4442-B804-66757917CAA1}" srcOrd="0" destOrd="0" presId="urn:microsoft.com/office/officeart/2005/8/layout/lProcess2"/>
    <dgm:cxn modelId="{695DA529-DD5C-41D2-BD66-6D17B8AFE96B}" type="presParOf" srcId="{169473DC-677C-49BD-87E4-21AE3B7F91AB}" destId="{2E4EBC3A-584C-4AA8-9D30-CFE41871E679}" srcOrd="1" destOrd="0" presId="urn:microsoft.com/office/officeart/2005/8/layout/lProcess2"/>
    <dgm:cxn modelId="{EC7C392D-D36A-4EAB-993A-7B099D9D143F}" type="presParOf" srcId="{169473DC-677C-49BD-87E4-21AE3B7F91AB}" destId="{7D9C76D9-271A-4455-A42A-698CA3BF1625}" srcOrd="2" destOrd="0" presId="urn:microsoft.com/office/officeart/2005/8/layout/lProcess2"/>
    <dgm:cxn modelId="{0D253474-3F25-4BBC-B94E-C00E82C792D5}" type="presParOf" srcId="{7D9C76D9-271A-4455-A42A-698CA3BF1625}" destId="{8EB5A25C-B06B-49FF-A894-CC2FC70E215D}" srcOrd="0" destOrd="0" presId="urn:microsoft.com/office/officeart/2005/8/layout/lProcess2"/>
    <dgm:cxn modelId="{56E99DE5-11F9-48A4-80A9-DF3295705D49}" type="presParOf" srcId="{8EB5A25C-B06B-49FF-A894-CC2FC70E215D}" destId="{7076F21E-8C26-485A-AED2-EA5108544379}" srcOrd="0" destOrd="0" presId="urn:microsoft.com/office/officeart/2005/8/layout/lProcess2"/>
    <dgm:cxn modelId="{A79EC85D-0616-4332-805B-633E273958BC}" type="presParOf" srcId="{8EB5A25C-B06B-49FF-A894-CC2FC70E215D}" destId="{78D0A89E-21F1-4100-802D-7C8706E463A9}" srcOrd="1" destOrd="0" presId="urn:microsoft.com/office/officeart/2005/8/layout/lProcess2"/>
    <dgm:cxn modelId="{647BE2A1-C131-4BB8-8605-F4CA765FFD72}" type="presParOf" srcId="{8EB5A25C-B06B-49FF-A894-CC2FC70E215D}" destId="{A1FD9B69-57B1-4929-994C-8FD93FCC5870}" srcOrd="2" destOrd="0" presId="urn:microsoft.com/office/officeart/2005/8/layout/lProcess2"/>
    <dgm:cxn modelId="{FD220B10-E49E-47B2-8A23-DF6BFFFF1799}" type="presParOf" srcId="{8EB5A25C-B06B-49FF-A894-CC2FC70E215D}" destId="{FEF965ED-72CE-44E5-B754-305A5911D545}" srcOrd="3" destOrd="0" presId="urn:microsoft.com/office/officeart/2005/8/layout/lProcess2"/>
    <dgm:cxn modelId="{2654C763-9541-4A14-9025-91BF491DDCA6}" type="presParOf" srcId="{8EB5A25C-B06B-49FF-A894-CC2FC70E215D}" destId="{9C6075FE-0AA1-4EC2-9388-8032E40E989C}" srcOrd="4" destOrd="0" presId="urn:microsoft.com/office/officeart/2005/8/layout/lProcess2"/>
    <dgm:cxn modelId="{21B1CD65-5A51-424D-915E-EE380BF8F534}" type="presParOf" srcId="{8EB5A25C-B06B-49FF-A894-CC2FC70E215D}" destId="{8F4E4623-707D-4928-9180-2593190D3456}" srcOrd="5" destOrd="0" presId="urn:microsoft.com/office/officeart/2005/8/layout/lProcess2"/>
    <dgm:cxn modelId="{ECF50D6A-A65B-425E-8956-2B6C2AC17271}" type="presParOf" srcId="{8EB5A25C-B06B-49FF-A894-CC2FC70E215D}" destId="{26B301F9-EE3C-4FF2-BE08-6743FF72D652}" srcOrd="6" destOrd="0" presId="urn:microsoft.com/office/officeart/2005/8/layout/lProcess2"/>
    <dgm:cxn modelId="{501DAE46-7D54-4A9C-BD93-EBAE9FC5F7F7}" type="presParOf" srcId="{8EB5A25C-B06B-49FF-A894-CC2FC70E215D}" destId="{D9A653E8-C71F-4C01-959C-7ECCB9F16F0C}" srcOrd="7" destOrd="0" presId="urn:microsoft.com/office/officeart/2005/8/layout/lProcess2"/>
    <dgm:cxn modelId="{DD9D0319-E7A1-4A05-9C51-F07924771A12}" type="presParOf" srcId="{8EB5A25C-B06B-49FF-A894-CC2FC70E215D}" destId="{66E44B69-B020-49DD-BC82-01E2297AD0B4}" srcOrd="8" destOrd="0" presId="urn:microsoft.com/office/officeart/2005/8/layout/lProcess2"/>
    <dgm:cxn modelId="{E1D8DC80-497B-47DC-BE40-F69EB45DAEAC}" type="presParOf" srcId="{40A94E88-93B0-4569-906F-10FD0FB4F15B}" destId="{60B9DF99-1B03-4953-B00E-79E23F421F0D}" srcOrd="1" destOrd="0" presId="urn:microsoft.com/office/officeart/2005/8/layout/lProcess2"/>
    <dgm:cxn modelId="{CA9D5B77-AA41-4F98-9747-4BDBBAA5A91B}" type="presParOf" srcId="{40A94E88-93B0-4569-906F-10FD0FB4F15B}" destId="{89E9A512-3F74-487E-B263-80C42A92EEC8}" srcOrd="2" destOrd="0" presId="urn:microsoft.com/office/officeart/2005/8/layout/lProcess2"/>
    <dgm:cxn modelId="{DACEA0C0-6A49-40AC-97D3-155942576007}" type="presParOf" srcId="{89E9A512-3F74-487E-B263-80C42A92EEC8}" destId="{F65B866A-3CE5-4B2D-AE5C-D9684A21A66D}" srcOrd="0" destOrd="0" presId="urn:microsoft.com/office/officeart/2005/8/layout/lProcess2"/>
    <dgm:cxn modelId="{E960A8FB-E44F-4AA8-A4EB-17831FA03190}" type="presParOf" srcId="{89E9A512-3F74-487E-B263-80C42A92EEC8}" destId="{01C9BF83-0BDE-47A4-982C-E90F0915D78D}" srcOrd="1" destOrd="0" presId="urn:microsoft.com/office/officeart/2005/8/layout/lProcess2"/>
    <dgm:cxn modelId="{ADEFC5E6-9A83-40E6-AB45-823C7C98A53C}" type="presParOf" srcId="{89E9A512-3F74-487E-B263-80C42A92EEC8}" destId="{D1DD693C-B885-416F-AF8B-30C397434222}" srcOrd="2" destOrd="0" presId="urn:microsoft.com/office/officeart/2005/8/layout/lProcess2"/>
    <dgm:cxn modelId="{7A35E148-340E-4127-A877-C7481BCFFCD9}" type="presParOf" srcId="{D1DD693C-B885-416F-AF8B-30C397434222}" destId="{D0AC40AC-B920-45E7-9A6D-867D70B0EC74}" srcOrd="0" destOrd="0" presId="urn:microsoft.com/office/officeart/2005/8/layout/lProcess2"/>
    <dgm:cxn modelId="{5FB7D012-FE08-41A5-ABAA-314B64BA58F5}" type="presParOf" srcId="{D0AC40AC-B920-45E7-9A6D-867D70B0EC74}" destId="{463A8A5E-7120-4391-82FB-DC2E55FCF4C3}" srcOrd="0" destOrd="0" presId="urn:microsoft.com/office/officeart/2005/8/layout/lProcess2"/>
    <dgm:cxn modelId="{BBF0480E-9540-4AE4-95AE-419CEF1D84FC}" type="presParOf" srcId="{D0AC40AC-B920-45E7-9A6D-867D70B0EC74}" destId="{6902A44F-FCBA-4FDA-BDDD-0DC89AB51158}" srcOrd="1" destOrd="0" presId="urn:microsoft.com/office/officeart/2005/8/layout/lProcess2"/>
    <dgm:cxn modelId="{8B8B081A-476B-4AA6-87F9-EE7DAD0FDDEC}" type="presParOf" srcId="{D0AC40AC-B920-45E7-9A6D-867D70B0EC74}" destId="{50E1CBFF-522E-422C-AFF2-AC67BE7D2163}" srcOrd="2" destOrd="0" presId="urn:microsoft.com/office/officeart/2005/8/layout/lProcess2"/>
    <dgm:cxn modelId="{7C1A7622-D97D-43CB-8C0E-7F6AB77AD8B1}" type="presParOf" srcId="{D0AC40AC-B920-45E7-9A6D-867D70B0EC74}" destId="{6C2EBC0B-3835-4E58-832F-57F0BA3C3E97}" srcOrd="3" destOrd="0" presId="urn:microsoft.com/office/officeart/2005/8/layout/lProcess2"/>
    <dgm:cxn modelId="{D7A62667-EDDA-4316-AB42-4217F0751108}" type="presParOf" srcId="{D0AC40AC-B920-45E7-9A6D-867D70B0EC74}" destId="{E7756A9E-E675-47CE-AB70-98CF9C563919}" srcOrd="4" destOrd="0" presId="urn:microsoft.com/office/officeart/2005/8/layout/lProcess2"/>
    <dgm:cxn modelId="{0134F0FA-7F0F-4161-A0AE-2F961B1D050C}" type="presParOf" srcId="{D0AC40AC-B920-45E7-9A6D-867D70B0EC74}" destId="{1B211D90-98B4-42F5-8533-E740227B62E0}" srcOrd="5" destOrd="0" presId="urn:microsoft.com/office/officeart/2005/8/layout/lProcess2"/>
    <dgm:cxn modelId="{454FF15B-3E33-4338-A0B6-7E26117B70C9}" type="presParOf" srcId="{D0AC40AC-B920-45E7-9A6D-867D70B0EC74}" destId="{C7089B39-E1F8-409E-B5FC-A37BDE59647A}" srcOrd="6" destOrd="0" presId="urn:microsoft.com/office/officeart/2005/8/layout/lProcess2"/>
    <dgm:cxn modelId="{F2DCF3BA-080F-414E-9AF2-93A6A4863F18}" type="presParOf" srcId="{D0AC40AC-B920-45E7-9A6D-867D70B0EC74}" destId="{C6198FB7-83AE-4F11-8D83-26832CB278D2}" srcOrd="7" destOrd="0" presId="urn:microsoft.com/office/officeart/2005/8/layout/lProcess2"/>
    <dgm:cxn modelId="{97E1BDAD-2B34-4B6F-8345-EA9400448F48}" type="presParOf" srcId="{D0AC40AC-B920-45E7-9A6D-867D70B0EC74}" destId="{64AEF313-2A83-496F-BF0E-DD59D79AC261}" srcOrd="8" destOrd="0" presId="urn:microsoft.com/office/officeart/2005/8/layout/lProcess2"/>
    <dgm:cxn modelId="{CF700BCC-A30C-4D67-8534-03C5BEC5B6C1}" type="presParOf" srcId="{D0AC40AC-B920-45E7-9A6D-867D70B0EC74}" destId="{F68B3D88-A81A-4E0C-AA7A-32AB739EC043}" srcOrd="9" destOrd="0" presId="urn:microsoft.com/office/officeart/2005/8/layout/lProcess2"/>
    <dgm:cxn modelId="{1E119923-3587-4A21-B903-90BBB7E8D226}" type="presParOf" srcId="{D0AC40AC-B920-45E7-9A6D-867D70B0EC74}" destId="{D70F6ECB-57BD-4774-9FE5-0FDCCB326694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899C2-B81F-4B8F-88AB-87D9A7D6A5F9}">
      <dsp:nvSpPr>
        <dsp:cNvPr id="0" name=""/>
        <dsp:cNvSpPr/>
      </dsp:nvSpPr>
      <dsp:spPr>
        <a:xfrm>
          <a:off x="987674" y="0"/>
          <a:ext cx="1867633" cy="45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 smtClean="0">
              <a:latin typeface="+mj-lt"/>
              <a:cs typeface="FrankRuehl" panose="020E0503060101010101" pitchFamily="34" charset="-79"/>
            </a:rPr>
            <a:t>Dennis </a:t>
          </a:r>
          <a:r>
            <a:rPr lang="en-CA" sz="1100" b="1" kern="1200" dirty="0" err="1" smtClean="0">
              <a:latin typeface="+mj-lt"/>
              <a:cs typeface="FrankRuehl" panose="020E0503060101010101" pitchFamily="34" charset="-79"/>
            </a:rPr>
            <a:t>Strigl</a:t>
          </a: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kern="1200" dirty="0" smtClean="0">
              <a:latin typeface="+mj-lt"/>
              <a:cs typeface="FrankRuehl" panose="020E0503060101010101" pitchFamily="34" charset="-79"/>
            </a:rPr>
            <a:t>MBA ’79</a:t>
          </a:r>
          <a:endParaRPr lang="en-CA" sz="1100" kern="1200" dirty="0" smtClean="0">
            <a:latin typeface="+mj-lt"/>
            <a:cs typeface="FrankRuehl" panose="020E0503060101010101" pitchFamily="34" charset="-79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Former President and COO, Verizon Communications</a:t>
          </a:r>
          <a:endParaRPr lang="en-CA" sz="1100" kern="1200" dirty="0">
            <a:latin typeface="+mj-lt"/>
            <a:cs typeface="FrankRuehl" panose="020E0503060101010101" pitchFamily="34" charset="-79"/>
          </a:endParaRPr>
        </a:p>
      </dsp:txBody>
      <dsp:txXfrm>
        <a:off x="987674" y="0"/>
        <a:ext cx="1867633" cy="451109"/>
      </dsp:txXfrm>
    </dsp:sp>
    <dsp:sp modelId="{B2816B1A-056B-4C30-B3C4-C5FE7E49B3D3}">
      <dsp:nvSpPr>
        <dsp:cNvPr id="0" name=""/>
        <dsp:cNvSpPr/>
      </dsp:nvSpPr>
      <dsp:spPr>
        <a:xfrm>
          <a:off x="987674" y="461227"/>
          <a:ext cx="1867633" cy="186763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147AE4-F392-47F2-8B0B-6ABD4009F791}">
      <dsp:nvSpPr>
        <dsp:cNvPr id="0" name=""/>
        <dsp:cNvSpPr/>
      </dsp:nvSpPr>
      <dsp:spPr>
        <a:xfrm>
          <a:off x="3052732" y="82815"/>
          <a:ext cx="1867633" cy="280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 smtClean="0">
              <a:latin typeface="+mj-lt"/>
              <a:cs typeface="FrankRuehl" panose="020E0503060101010101" pitchFamily="34" charset="-79"/>
            </a:rPr>
            <a:t>Ki-Moon Ban</a:t>
          </a: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kern="1200" dirty="0" smtClean="0">
              <a:latin typeface="+mj-lt"/>
              <a:cs typeface="FrankRuehl" panose="020E0503060101010101" pitchFamily="34" charset="-79"/>
            </a:rPr>
            <a:t>Honorary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UN Secretary General</a:t>
          </a:r>
          <a:endParaRPr lang="en-CA" sz="1100" kern="1200" dirty="0">
            <a:latin typeface="+mj-lt"/>
            <a:cs typeface="FrankRuehl" panose="020E0503060101010101" pitchFamily="34" charset="-79"/>
          </a:endParaRPr>
        </a:p>
      </dsp:txBody>
      <dsp:txXfrm>
        <a:off x="3052732" y="82815"/>
        <a:ext cx="1867633" cy="280145"/>
      </dsp:txXfrm>
    </dsp:sp>
    <dsp:sp modelId="{B32B4D14-FBD9-4B8F-B5F4-A514954212A7}">
      <dsp:nvSpPr>
        <dsp:cNvPr id="0" name=""/>
        <dsp:cNvSpPr/>
      </dsp:nvSpPr>
      <dsp:spPr>
        <a:xfrm>
          <a:off x="3052732" y="454120"/>
          <a:ext cx="1867633" cy="18676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7E1F6C-7B13-4252-9A45-E01C44C0090F}">
      <dsp:nvSpPr>
        <dsp:cNvPr id="0" name=""/>
        <dsp:cNvSpPr/>
      </dsp:nvSpPr>
      <dsp:spPr>
        <a:xfrm>
          <a:off x="987674" y="2580575"/>
          <a:ext cx="1867633" cy="280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 err="1" smtClean="0">
              <a:latin typeface="+mj-lt"/>
              <a:cs typeface="FrankRuehl" panose="020E0503060101010101" pitchFamily="34" charset="-79"/>
            </a:rPr>
            <a:t>Jeong-eun</a:t>
          </a:r>
          <a:r>
            <a:rPr lang="en-CA" sz="1100" b="1" kern="1200" dirty="0" smtClean="0">
              <a:latin typeface="+mj-lt"/>
              <a:cs typeface="FrankRuehl" panose="020E0503060101010101" pitchFamily="34" charset="-79"/>
            </a:rPr>
            <a:t> Hyun</a:t>
          </a: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  </a:t>
          </a:r>
          <a:r>
            <a:rPr lang="en-CA" sz="1100" i="1" kern="1200" dirty="0" smtClean="0">
              <a:latin typeface="+mj-lt"/>
              <a:cs typeface="FrankRuehl" panose="020E0503060101010101" pitchFamily="34" charset="-79"/>
            </a:rPr>
            <a:t>MA ‘83</a:t>
          </a:r>
          <a:endParaRPr lang="en-CA" sz="1100" kern="1200" dirty="0" smtClean="0">
            <a:latin typeface="+mj-lt"/>
            <a:cs typeface="FrankRuehl" panose="020E0503060101010101" pitchFamily="34" charset="-79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Chairwoman, Hyundai Group</a:t>
          </a:r>
          <a:endParaRPr lang="en-CA" sz="1100" kern="1200" dirty="0">
            <a:latin typeface="+mj-lt"/>
            <a:cs typeface="FrankRuehl" panose="020E0503060101010101" pitchFamily="34" charset="-79"/>
          </a:endParaRPr>
        </a:p>
      </dsp:txBody>
      <dsp:txXfrm>
        <a:off x="987674" y="2580575"/>
        <a:ext cx="1867633" cy="280145"/>
      </dsp:txXfrm>
    </dsp:sp>
    <dsp:sp modelId="{F72B4B0D-9012-49FA-8D87-97D4D5D4AF8B}">
      <dsp:nvSpPr>
        <dsp:cNvPr id="0" name=""/>
        <dsp:cNvSpPr/>
      </dsp:nvSpPr>
      <dsp:spPr>
        <a:xfrm>
          <a:off x="987674" y="2891369"/>
          <a:ext cx="1867633" cy="18676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2E5FBD-3958-4277-B405-96C856EB808D}">
      <dsp:nvSpPr>
        <dsp:cNvPr id="0" name=""/>
        <dsp:cNvSpPr/>
      </dsp:nvSpPr>
      <dsp:spPr>
        <a:xfrm>
          <a:off x="3052732" y="2574006"/>
          <a:ext cx="1867633" cy="280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 smtClean="0">
              <a:latin typeface="+mj-lt"/>
              <a:cs typeface="FrankRuehl" panose="020E0503060101010101" pitchFamily="34" charset="-79"/>
            </a:rPr>
            <a:t>Ronald  M. Brill</a:t>
          </a: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 </a:t>
          </a:r>
          <a:r>
            <a:rPr lang="en-CA" sz="1100" i="1" kern="1200" dirty="0" smtClean="0">
              <a:latin typeface="+mj-lt"/>
              <a:cs typeface="FrankRuehl" panose="020E0503060101010101" pitchFamily="34" charset="-79"/>
            </a:rPr>
            <a:t>BA</a:t>
          </a:r>
          <a:endParaRPr lang="en-CA" sz="1100" kern="1200" dirty="0" smtClean="0">
            <a:latin typeface="+mj-lt"/>
            <a:cs typeface="FrankRuehl" panose="020E0503060101010101" pitchFamily="34" charset="-79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kern="1200" dirty="0" smtClean="0">
              <a:latin typeface="+mj-lt"/>
              <a:cs typeface="FrankRuehl" panose="020E0503060101010101" pitchFamily="34" charset="-79"/>
            </a:rPr>
            <a:t>Co-founder, Home Depot</a:t>
          </a:r>
          <a:endParaRPr lang="en-CA" sz="1100" kern="1200" dirty="0">
            <a:latin typeface="+mj-lt"/>
            <a:cs typeface="FrankRuehl" panose="020E0503060101010101" pitchFamily="34" charset="-79"/>
          </a:endParaRPr>
        </a:p>
      </dsp:txBody>
      <dsp:txXfrm>
        <a:off x="3052732" y="2574006"/>
        <a:ext cx="1867633" cy="280145"/>
      </dsp:txXfrm>
    </dsp:sp>
    <dsp:sp modelId="{914F2188-67D8-411B-A9CF-884A6CC5EB9D}">
      <dsp:nvSpPr>
        <dsp:cNvPr id="0" name=""/>
        <dsp:cNvSpPr/>
      </dsp:nvSpPr>
      <dsp:spPr>
        <a:xfrm>
          <a:off x="3040685" y="2867225"/>
          <a:ext cx="1867633" cy="186763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6C39B-C471-4A43-B5AF-BA28B99C6A23}">
      <dsp:nvSpPr>
        <dsp:cNvPr id="0" name=""/>
        <dsp:cNvSpPr/>
      </dsp:nvSpPr>
      <dsp:spPr>
        <a:xfrm>
          <a:off x="2425" y="400886"/>
          <a:ext cx="1924411" cy="15395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D959E1-7C4D-43D1-B58A-A5F7417E9A7C}">
      <dsp:nvSpPr>
        <dsp:cNvPr id="0" name=""/>
        <dsp:cNvSpPr/>
      </dsp:nvSpPr>
      <dsp:spPr>
        <a:xfrm>
          <a:off x="175622" y="1786463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Longboat Competition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175622" y="1786463"/>
        <a:ext cx="1712726" cy="538835"/>
      </dsp:txXfrm>
    </dsp:sp>
    <dsp:sp modelId="{CA8F0447-AFF0-4F31-8142-9751D3A5F32B}">
      <dsp:nvSpPr>
        <dsp:cNvPr id="0" name=""/>
        <dsp:cNvSpPr/>
      </dsp:nvSpPr>
      <dsp:spPr>
        <a:xfrm>
          <a:off x="2119278" y="400886"/>
          <a:ext cx="1924411" cy="153952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5BCD01-3CEC-4EFF-AFB3-745652385CD2}">
      <dsp:nvSpPr>
        <dsp:cNvPr id="0" name=""/>
        <dsp:cNvSpPr/>
      </dsp:nvSpPr>
      <dsp:spPr>
        <a:xfrm>
          <a:off x="2292475" y="1786463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Soccer 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2292475" y="1786463"/>
        <a:ext cx="1712726" cy="538835"/>
      </dsp:txXfrm>
    </dsp:sp>
    <dsp:sp modelId="{F66562C9-19FB-4030-A8B2-A6F6E68F881C}">
      <dsp:nvSpPr>
        <dsp:cNvPr id="0" name=""/>
        <dsp:cNvSpPr/>
      </dsp:nvSpPr>
      <dsp:spPr>
        <a:xfrm>
          <a:off x="4236132" y="400886"/>
          <a:ext cx="1924411" cy="153952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CF60AB-830B-470A-9251-D16F7C20B0D7}">
      <dsp:nvSpPr>
        <dsp:cNvPr id="0" name=""/>
        <dsp:cNvSpPr/>
      </dsp:nvSpPr>
      <dsp:spPr>
        <a:xfrm>
          <a:off x="4409329" y="1786463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Volleyball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409329" y="1786463"/>
        <a:ext cx="1712726" cy="538835"/>
      </dsp:txXfrm>
    </dsp:sp>
    <dsp:sp modelId="{10019B4B-E362-48C2-917F-CF4F47A2E7B6}">
      <dsp:nvSpPr>
        <dsp:cNvPr id="0" name=""/>
        <dsp:cNvSpPr/>
      </dsp:nvSpPr>
      <dsp:spPr>
        <a:xfrm>
          <a:off x="6352985" y="400886"/>
          <a:ext cx="1924411" cy="1539529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AA6A8D-FB3D-45CF-8F75-6F84651EE6A0}">
      <dsp:nvSpPr>
        <dsp:cNvPr id="0" name=""/>
        <dsp:cNvSpPr/>
      </dsp:nvSpPr>
      <dsp:spPr>
        <a:xfrm>
          <a:off x="6526182" y="1786463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u="none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Model U.N Club</a:t>
          </a:r>
          <a:endParaRPr lang="en-CA" sz="1600" b="1" u="none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6526182" y="1786463"/>
        <a:ext cx="1712726" cy="538835"/>
      </dsp:txXfrm>
    </dsp:sp>
    <dsp:sp modelId="{6D7009D9-E86F-4A93-BBBE-07B1BF0B272A}">
      <dsp:nvSpPr>
        <dsp:cNvPr id="0" name=""/>
        <dsp:cNvSpPr/>
      </dsp:nvSpPr>
      <dsp:spPr>
        <a:xfrm>
          <a:off x="1060852" y="2517739"/>
          <a:ext cx="1924411" cy="1539529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9A746-B502-4F2B-8DF8-3E967F6F778B}">
      <dsp:nvSpPr>
        <dsp:cNvPr id="0" name=""/>
        <dsp:cNvSpPr/>
      </dsp:nvSpPr>
      <dsp:spPr>
        <a:xfrm>
          <a:off x="1234049" y="3903316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Shoreline Clean-up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1234049" y="3903316"/>
        <a:ext cx="1712726" cy="538835"/>
      </dsp:txXfrm>
    </dsp:sp>
    <dsp:sp modelId="{950FAF57-C4FE-45BC-9B56-3B2EB73C5672}">
      <dsp:nvSpPr>
        <dsp:cNvPr id="0" name=""/>
        <dsp:cNvSpPr/>
      </dsp:nvSpPr>
      <dsp:spPr>
        <a:xfrm>
          <a:off x="3177705" y="2517739"/>
          <a:ext cx="1924411" cy="153952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DD4E42-DB6F-4C81-9A2D-9B5347325652}">
      <dsp:nvSpPr>
        <dsp:cNvPr id="0" name=""/>
        <dsp:cNvSpPr/>
      </dsp:nvSpPr>
      <dsp:spPr>
        <a:xfrm>
          <a:off x="3350902" y="3903316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Vancouver Whitecaps Game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3350902" y="3903316"/>
        <a:ext cx="1712726" cy="538835"/>
      </dsp:txXfrm>
    </dsp:sp>
    <dsp:sp modelId="{5ACC6AEC-6D52-4050-A9B0-1A021B78D3A7}">
      <dsp:nvSpPr>
        <dsp:cNvPr id="0" name=""/>
        <dsp:cNvSpPr/>
      </dsp:nvSpPr>
      <dsp:spPr>
        <a:xfrm>
          <a:off x="5294558" y="2517739"/>
          <a:ext cx="1924411" cy="153952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B289DD-3CFE-4FFA-9FDA-0918620B6F64}">
      <dsp:nvSpPr>
        <dsp:cNvPr id="0" name=""/>
        <dsp:cNvSpPr/>
      </dsp:nvSpPr>
      <dsp:spPr>
        <a:xfrm>
          <a:off x="5467755" y="3903316"/>
          <a:ext cx="1712726" cy="5388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Cricket </a:t>
          </a: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Team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5467755" y="3903316"/>
        <a:ext cx="1712726" cy="538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9DBA0-45A3-49B2-9442-1D0C8AF157A9}">
      <dsp:nvSpPr>
        <dsp:cNvPr id="0" name=""/>
        <dsp:cNvSpPr/>
      </dsp:nvSpPr>
      <dsp:spPr>
        <a:xfrm>
          <a:off x="204430" y="3841"/>
          <a:ext cx="2277293" cy="1821834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6DB268-7593-4492-848D-C5738464C11F}">
      <dsp:nvSpPr>
        <dsp:cNvPr id="0" name=""/>
        <dsp:cNvSpPr/>
      </dsp:nvSpPr>
      <dsp:spPr>
        <a:xfrm>
          <a:off x="409386" y="1643492"/>
          <a:ext cx="2026791" cy="637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Diplomatic Speaker Series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09386" y="1643492"/>
        <a:ext cx="2026791" cy="637642"/>
      </dsp:txXfrm>
    </dsp:sp>
    <dsp:sp modelId="{C6F7428D-88C5-4A80-9746-146F3F4F9ABD}">
      <dsp:nvSpPr>
        <dsp:cNvPr id="0" name=""/>
        <dsp:cNvSpPr/>
      </dsp:nvSpPr>
      <dsp:spPr>
        <a:xfrm>
          <a:off x="2618019" y="0"/>
          <a:ext cx="2277293" cy="18218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F75142-278C-4125-A1A0-00FB7E212FF4}">
      <dsp:nvSpPr>
        <dsp:cNvPr id="0" name=""/>
        <dsp:cNvSpPr/>
      </dsp:nvSpPr>
      <dsp:spPr>
        <a:xfrm>
          <a:off x="2914409" y="1643492"/>
          <a:ext cx="2026791" cy="637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UN Pathway Seminar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2914409" y="1643492"/>
        <a:ext cx="2026791" cy="637642"/>
      </dsp:txXfrm>
    </dsp:sp>
    <dsp:sp modelId="{DF63CCA7-CA00-459C-B9A3-1CFB13DC7351}">
      <dsp:nvSpPr>
        <dsp:cNvPr id="0" name=""/>
        <dsp:cNvSpPr/>
      </dsp:nvSpPr>
      <dsp:spPr>
        <a:xfrm>
          <a:off x="5214476" y="3841"/>
          <a:ext cx="2277293" cy="18218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BE224C-AE2A-456A-BBF0-FA58FBA05E98}">
      <dsp:nvSpPr>
        <dsp:cNvPr id="0" name=""/>
        <dsp:cNvSpPr/>
      </dsp:nvSpPr>
      <dsp:spPr>
        <a:xfrm>
          <a:off x="5419432" y="1643492"/>
          <a:ext cx="2026791" cy="637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#1 in Langara Marketing Competition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5419432" y="1643492"/>
        <a:ext cx="2026791" cy="637642"/>
      </dsp:txXfrm>
    </dsp:sp>
    <dsp:sp modelId="{4DC9DA53-2DC0-4BB6-AEA3-D244C33FC501}">
      <dsp:nvSpPr>
        <dsp:cNvPr id="0" name=""/>
        <dsp:cNvSpPr/>
      </dsp:nvSpPr>
      <dsp:spPr>
        <a:xfrm>
          <a:off x="1456941" y="2508864"/>
          <a:ext cx="2277293" cy="182183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83BC73-1B5D-4988-8BD0-C8FAFF02383F}">
      <dsp:nvSpPr>
        <dsp:cNvPr id="0" name=""/>
        <dsp:cNvSpPr/>
      </dsp:nvSpPr>
      <dsp:spPr>
        <a:xfrm>
          <a:off x="1661898" y="4148515"/>
          <a:ext cx="2026791" cy="637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Guest Speakers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1661898" y="4148515"/>
        <a:ext cx="2026791" cy="637642"/>
      </dsp:txXfrm>
    </dsp:sp>
    <dsp:sp modelId="{4421BA99-4557-43EF-AB2D-760832A19AF3}">
      <dsp:nvSpPr>
        <dsp:cNvPr id="0" name=""/>
        <dsp:cNvSpPr/>
      </dsp:nvSpPr>
      <dsp:spPr>
        <a:xfrm>
          <a:off x="3961964" y="2508864"/>
          <a:ext cx="2277293" cy="182183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5DEEFE-CB0A-44B9-B505-6B4DB9F49FC9}">
      <dsp:nvSpPr>
        <dsp:cNvPr id="0" name=""/>
        <dsp:cNvSpPr/>
      </dsp:nvSpPr>
      <dsp:spPr>
        <a:xfrm>
          <a:off x="4166921" y="4148515"/>
          <a:ext cx="2026791" cy="637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Toastmasters Club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166921" y="4148515"/>
        <a:ext cx="2026791" cy="637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9DBA0-45A3-49B2-9442-1D0C8AF157A9}">
      <dsp:nvSpPr>
        <dsp:cNvPr id="0" name=""/>
        <dsp:cNvSpPr/>
      </dsp:nvSpPr>
      <dsp:spPr>
        <a:xfrm>
          <a:off x="111978" y="3566"/>
          <a:ext cx="2287451" cy="18299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6DB268-7593-4492-848D-C5738464C11F}">
      <dsp:nvSpPr>
        <dsp:cNvPr id="0" name=""/>
        <dsp:cNvSpPr/>
      </dsp:nvSpPr>
      <dsp:spPr>
        <a:xfrm>
          <a:off x="317848" y="1650531"/>
          <a:ext cx="2035831" cy="6404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Career Fair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317848" y="1650531"/>
        <a:ext cx="2035831" cy="640486"/>
      </dsp:txXfrm>
    </dsp:sp>
    <dsp:sp modelId="{C6F7428D-88C5-4A80-9746-146F3F4F9ABD}">
      <dsp:nvSpPr>
        <dsp:cNvPr id="0" name=""/>
        <dsp:cNvSpPr/>
      </dsp:nvSpPr>
      <dsp:spPr>
        <a:xfrm>
          <a:off x="2628174" y="3566"/>
          <a:ext cx="2287451" cy="182996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F75142-278C-4125-A1A0-00FB7E212FF4}">
      <dsp:nvSpPr>
        <dsp:cNvPr id="0" name=""/>
        <dsp:cNvSpPr/>
      </dsp:nvSpPr>
      <dsp:spPr>
        <a:xfrm>
          <a:off x="2834045" y="1650531"/>
          <a:ext cx="2035831" cy="6404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Resume Writing Workshop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2834045" y="1650531"/>
        <a:ext cx="2035831" cy="640486"/>
      </dsp:txXfrm>
    </dsp:sp>
    <dsp:sp modelId="{C3F2BF2B-E259-4342-914F-E3E3BA8A6669}">
      <dsp:nvSpPr>
        <dsp:cNvPr id="0" name=""/>
        <dsp:cNvSpPr/>
      </dsp:nvSpPr>
      <dsp:spPr>
        <a:xfrm>
          <a:off x="5144370" y="3566"/>
          <a:ext cx="2287451" cy="182996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1C60CE-70B3-498D-BF0D-D7F6C58C09CB}">
      <dsp:nvSpPr>
        <dsp:cNvPr id="0" name=""/>
        <dsp:cNvSpPr/>
      </dsp:nvSpPr>
      <dsp:spPr>
        <a:xfrm>
          <a:off x="5350241" y="1650531"/>
          <a:ext cx="2035831" cy="6404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err="1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Rotaract</a:t>
          </a: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 Club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5350241" y="1650531"/>
        <a:ext cx="2035831" cy="640486"/>
      </dsp:txXfrm>
    </dsp:sp>
    <dsp:sp modelId="{38F0F288-6057-42EB-92AF-FE120EE4AD45}">
      <dsp:nvSpPr>
        <dsp:cNvPr id="0" name=""/>
        <dsp:cNvSpPr/>
      </dsp:nvSpPr>
      <dsp:spPr>
        <a:xfrm>
          <a:off x="1370076" y="2519763"/>
          <a:ext cx="2287451" cy="1829960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CFFEFF-15A8-4554-B225-BBB7418D7D5C}">
      <dsp:nvSpPr>
        <dsp:cNvPr id="0" name=""/>
        <dsp:cNvSpPr/>
      </dsp:nvSpPr>
      <dsp:spPr>
        <a:xfrm>
          <a:off x="1575946" y="4166727"/>
          <a:ext cx="2035831" cy="6404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Career Services Manager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1575946" y="4166727"/>
        <a:ext cx="2035831" cy="640486"/>
      </dsp:txXfrm>
    </dsp:sp>
    <dsp:sp modelId="{DDCA9583-47D1-4AD6-BFF4-57439A2A4E4D}">
      <dsp:nvSpPr>
        <dsp:cNvPr id="0" name=""/>
        <dsp:cNvSpPr/>
      </dsp:nvSpPr>
      <dsp:spPr>
        <a:xfrm>
          <a:off x="3886272" y="2519763"/>
          <a:ext cx="2287451" cy="18299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D08445-0961-4701-86F2-61176B89F22C}">
      <dsp:nvSpPr>
        <dsp:cNvPr id="0" name=""/>
        <dsp:cNvSpPr/>
      </dsp:nvSpPr>
      <dsp:spPr>
        <a:xfrm>
          <a:off x="4092143" y="4166727"/>
          <a:ext cx="2035831" cy="6404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Online Career Resources</a:t>
          </a:r>
          <a:endParaRPr lang="en-CA" sz="16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092143" y="4166727"/>
        <a:ext cx="2035831" cy="6404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D1016-2B68-4442-B804-66757917CAA1}">
      <dsp:nvSpPr>
        <dsp:cNvPr id="0" name=""/>
        <dsp:cNvSpPr/>
      </dsp:nvSpPr>
      <dsp:spPr>
        <a:xfrm>
          <a:off x="0" y="0"/>
          <a:ext cx="4211270" cy="487604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2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Undergraduate Program</a:t>
          </a:r>
          <a:endParaRPr lang="en-US" sz="42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0" y="0"/>
        <a:ext cx="4211270" cy="1462813"/>
      </dsp:txXfrm>
    </dsp:sp>
    <dsp:sp modelId="{7076F21E-8C26-485A-AED2-EA5108544379}">
      <dsp:nvSpPr>
        <dsp:cNvPr id="0" name=""/>
        <dsp:cNvSpPr/>
      </dsp:nvSpPr>
      <dsp:spPr>
        <a:xfrm>
          <a:off x="425504" y="1463736"/>
          <a:ext cx="3369016" cy="5640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1. Complete Online Application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42026" y="1480258"/>
        <a:ext cx="3335972" cy="531046"/>
      </dsp:txXfrm>
    </dsp:sp>
    <dsp:sp modelId="{A1FD9B69-57B1-4929-994C-8FD93FCC5870}">
      <dsp:nvSpPr>
        <dsp:cNvPr id="0" name=""/>
        <dsp:cNvSpPr/>
      </dsp:nvSpPr>
      <dsp:spPr>
        <a:xfrm>
          <a:off x="425504" y="2114609"/>
          <a:ext cx="3369016" cy="5640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2. Official Transcript from High School or College/ University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42026" y="2131131"/>
        <a:ext cx="3335972" cy="531046"/>
      </dsp:txXfrm>
    </dsp:sp>
    <dsp:sp modelId="{9C6075FE-0AA1-4EC2-9388-8032E40E989C}">
      <dsp:nvSpPr>
        <dsp:cNvPr id="0" name=""/>
        <dsp:cNvSpPr/>
      </dsp:nvSpPr>
      <dsp:spPr>
        <a:xfrm>
          <a:off x="425504" y="2765482"/>
          <a:ext cx="3369016" cy="5640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3. Two (2) Recommendation Letters</a:t>
          </a:r>
        </a:p>
      </dsp:txBody>
      <dsp:txXfrm>
        <a:off x="442026" y="2782004"/>
        <a:ext cx="3335972" cy="531046"/>
      </dsp:txXfrm>
    </dsp:sp>
    <dsp:sp modelId="{26B301F9-EE3C-4FF2-BE08-6743FF72D652}">
      <dsp:nvSpPr>
        <dsp:cNvPr id="0" name=""/>
        <dsp:cNvSpPr/>
      </dsp:nvSpPr>
      <dsp:spPr>
        <a:xfrm>
          <a:off x="425504" y="3416356"/>
          <a:ext cx="3369016" cy="5640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4. Copy of Passport and Study Permit (if applicable)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42026" y="3432878"/>
        <a:ext cx="3335972" cy="531046"/>
      </dsp:txXfrm>
    </dsp:sp>
    <dsp:sp modelId="{66E44B69-B020-49DD-BC82-01E2297AD0B4}">
      <dsp:nvSpPr>
        <dsp:cNvPr id="0" name=""/>
        <dsp:cNvSpPr/>
      </dsp:nvSpPr>
      <dsp:spPr>
        <a:xfrm>
          <a:off x="425504" y="4067229"/>
          <a:ext cx="3369016" cy="56409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5. IELTS or TOEFL result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42026" y="4083751"/>
        <a:ext cx="3335972" cy="531046"/>
      </dsp:txXfrm>
    </dsp:sp>
    <dsp:sp modelId="{F65B866A-3CE5-4B2D-AE5C-D9684A21A66D}">
      <dsp:nvSpPr>
        <dsp:cNvPr id="0" name=""/>
        <dsp:cNvSpPr/>
      </dsp:nvSpPr>
      <dsp:spPr>
        <a:xfrm>
          <a:off x="4535871" y="0"/>
          <a:ext cx="4211270" cy="487604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2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Graduate Program</a:t>
          </a:r>
        </a:p>
      </dsp:txBody>
      <dsp:txXfrm>
        <a:off x="4535871" y="0"/>
        <a:ext cx="4211270" cy="1462813"/>
      </dsp:txXfrm>
    </dsp:sp>
    <dsp:sp modelId="{463A8A5E-7120-4391-82FB-DC2E55FCF4C3}">
      <dsp:nvSpPr>
        <dsp:cNvPr id="0" name=""/>
        <dsp:cNvSpPr/>
      </dsp:nvSpPr>
      <dsp:spPr>
        <a:xfrm>
          <a:off x="4952620" y="1463051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1. Complete Online Application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966331" y="1476762"/>
        <a:ext cx="3341594" cy="440718"/>
      </dsp:txXfrm>
    </dsp:sp>
    <dsp:sp modelId="{50E1CBFF-522E-422C-AFF2-AC67BE7D2163}">
      <dsp:nvSpPr>
        <dsp:cNvPr id="0" name=""/>
        <dsp:cNvSpPr/>
      </dsp:nvSpPr>
      <dsp:spPr>
        <a:xfrm>
          <a:off x="4952620" y="2003214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2. Official Transcript from University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966331" y="2016925"/>
        <a:ext cx="3341594" cy="440718"/>
      </dsp:txXfrm>
    </dsp:sp>
    <dsp:sp modelId="{E7756A9E-E675-47CE-AB70-98CF9C563919}">
      <dsp:nvSpPr>
        <dsp:cNvPr id="0" name=""/>
        <dsp:cNvSpPr/>
      </dsp:nvSpPr>
      <dsp:spPr>
        <a:xfrm>
          <a:off x="4952620" y="2543376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3. Two (2) Recommendation Letters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966331" y="2557087"/>
        <a:ext cx="3341594" cy="440718"/>
      </dsp:txXfrm>
    </dsp:sp>
    <dsp:sp modelId="{C7089B39-E1F8-409E-B5FC-A37BDE59647A}">
      <dsp:nvSpPr>
        <dsp:cNvPr id="0" name=""/>
        <dsp:cNvSpPr/>
      </dsp:nvSpPr>
      <dsp:spPr>
        <a:xfrm>
          <a:off x="4952620" y="3083538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4. Copy of Passport and Study Permit (if applicable)</a:t>
          </a:r>
          <a:endParaRPr lang="en-US" sz="1400" b="1" kern="1200" dirty="0">
            <a:latin typeface="+mj-lt"/>
            <a:ea typeface="Verdana" panose="020B0604030504040204" pitchFamily="34" charset="0"/>
            <a:cs typeface="FrankRuehl" panose="020E0503060101010101" pitchFamily="34" charset="-79"/>
          </a:endParaRPr>
        </a:p>
      </dsp:txBody>
      <dsp:txXfrm>
        <a:off x="4966331" y="3097249"/>
        <a:ext cx="3341594" cy="440718"/>
      </dsp:txXfrm>
    </dsp:sp>
    <dsp:sp modelId="{64AEF313-2A83-496F-BF0E-DD59D79AC261}">
      <dsp:nvSpPr>
        <dsp:cNvPr id="0" name=""/>
        <dsp:cNvSpPr/>
      </dsp:nvSpPr>
      <dsp:spPr>
        <a:xfrm>
          <a:off x="4952620" y="3623701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5. IELTS or TOEFL result</a:t>
          </a:r>
        </a:p>
      </dsp:txBody>
      <dsp:txXfrm>
        <a:off x="4966331" y="3637412"/>
        <a:ext cx="3341594" cy="440718"/>
      </dsp:txXfrm>
    </dsp:sp>
    <dsp:sp modelId="{D70F6ECB-57BD-4774-9FE5-0FDCCB326694}">
      <dsp:nvSpPr>
        <dsp:cNvPr id="0" name=""/>
        <dsp:cNvSpPr/>
      </dsp:nvSpPr>
      <dsp:spPr>
        <a:xfrm>
          <a:off x="4952620" y="4163863"/>
          <a:ext cx="3369016" cy="4681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 smtClean="0">
              <a:latin typeface="+mj-lt"/>
              <a:ea typeface="Verdana" panose="020B0604030504040204" pitchFamily="34" charset="0"/>
              <a:cs typeface="FrankRuehl" panose="020E0503060101010101" pitchFamily="34" charset="-79"/>
            </a:rPr>
            <a:t>6. Statement of Purpose </a:t>
          </a:r>
        </a:p>
      </dsp:txBody>
      <dsp:txXfrm>
        <a:off x="4966331" y="4177574"/>
        <a:ext cx="3341594" cy="44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80A6408-48F2-49F3-97B9-A22A1F2819B8}" type="datetimeFigureOut">
              <a:rPr lang="en-CA" smtClean="0"/>
              <a:t>2018-07-06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2D67266-EF03-4698-BFE7-976C37E93B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37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41D1C-4DD9-4669-94F2-05363F604358}" type="datetimeFigureOut">
              <a:rPr lang="en-CA" smtClean="0"/>
              <a:t>2018-07-06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04A1B-9C71-44AD-B249-EE036453AF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116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Undergraduate</a:t>
            </a:r>
            <a:r>
              <a:rPr lang="en-CA" baseline="0" dirty="0" smtClean="0"/>
              <a:t> students who start in Vancouver campus can do a visiting semester in New Jersey and/or </a:t>
            </a:r>
            <a:r>
              <a:rPr lang="en-CA" baseline="0" dirty="0" err="1" smtClean="0"/>
              <a:t>Wroxton</a:t>
            </a:r>
            <a:r>
              <a:rPr lang="en-CA" baseline="0" dirty="0" smtClean="0"/>
              <a:t> (U.K) Campus.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04A1B-9C71-44AD-B249-EE036453AF0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091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04A1B-9C71-44AD-B249-EE036453AF0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80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23CD9-DD6A-8F4F-9256-25F4E76952C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7BCE3-3602-D74F-8030-7B8EEBCB83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ac.com/" TargetMode="External"/><Relationship Id="rId3" Type="http://schemas.openxmlformats.org/officeDocument/2006/relationships/hyperlink" Target="http://www.vgc.ca/" TargetMode="External"/><Relationship Id="rId7" Type="http://schemas.openxmlformats.org/officeDocument/2006/relationships/hyperlink" Target="http://www.vanwest.com/" TargetMode="External"/><Relationship Id="rId12" Type="http://schemas.openxmlformats.org/officeDocument/2006/relationships/hyperlink" Target="http://gvenglish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lsc.com/" TargetMode="External"/><Relationship Id="rId11" Type="http://schemas.openxmlformats.org/officeDocument/2006/relationships/hyperlink" Target="http://www.ecenglish.com/school-locations/learn-english-in-vancouver" TargetMode="External"/><Relationship Id="rId5" Type="http://schemas.openxmlformats.org/officeDocument/2006/relationships/hyperlink" Target="https://www.kaplaninternational.com/canada" TargetMode="External"/><Relationship Id="rId10" Type="http://schemas.openxmlformats.org/officeDocument/2006/relationships/hyperlink" Target="http://lcc.issbc.org/" TargetMode="External"/><Relationship Id="rId4" Type="http://schemas.openxmlformats.org/officeDocument/2006/relationships/hyperlink" Target="http://www.elscanada.com/" TargetMode="External"/><Relationship Id="rId9" Type="http://schemas.openxmlformats.org/officeDocument/2006/relationships/hyperlink" Target="http://www.inlinguavancouver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hyperlink" Target="http://www22.verizon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38333"/>
            <a:ext cx="9144000" cy="3394986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5567" y="1625390"/>
            <a:ext cx="6096001" cy="291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722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Transfer Credit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44320"/>
            <a:ext cx="8280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+mj-lt"/>
                <a:cs typeface="FrankRuehl" panose="020E0503060101010101" pitchFamily="34" charset="-79"/>
              </a:rPr>
              <a:t>It is possible to transfer credits from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the BCCAT system as well as overseas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universities and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colleges.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The final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grade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of the transfer course must have been ‘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C’ or higher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+mj-lt"/>
                <a:cs typeface="FrankRuehl" panose="020E0503060101010101" pitchFamily="34" charset="-79"/>
              </a:rPr>
              <a:t>For year one and two transfer credit courses can be general education requirement courses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+mj-lt"/>
                <a:cs typeface="FrankRuehl" panose="020E0503060101010101" pitchFamily="34" charset="-79"/>
              </a:rPr>
              <a:t>For upper level courses the transfer credit course must have the same course content as equivalent FDU required courses</a:t>
            </a:r>
          </a:p>
          <a:p>
            <a:pPr lvl="1"/>
            <a:endParaRPr lang="en-CA" sz="28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13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ESL Pathway Schools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25" y="1330570"/>
            <a:ext cx="8280400" cy="807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100" dirty="0" smtClean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VGC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u="sng" dirty="0">
                <a:latin typeface="+mj-lt"/>
                <a:hlinkClick r:id="rId3"/>
              </a:rPr>
              <a:t>www.vgc.ca</a:t>
            </a:r>
            <a:r>
              <a:rPr lang="en-US" sz="2000" dirty="0">
                <a:latin typeface="+mj-lt"/>
              </a:rPr>
              <a:t> (level 7)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ELS</a:t>
            </a:r>
            <a:r>
              <a:rPr lang="en-US" sz="2000" dirty="0" smtClean="0">
                <a:latin typeface="+mj-lt"/>
              </a:rPr>
              <a:t> </a:t>
            </a:r>
            <a:r>
              <a:rPr lang="en-CA" sz="2000" u="sng" dirty="0">
                <a:latin typeface="+mj-lt"/>
                <a:hlinkClick r:id="rId4"/>
              </a:rPr>
              <a:t>www.elscanada.com</a:t>
            </a:r>
            <a:r>
              <a:rPr lang="en-CA" sz="2000" dirty="0">
                <a:latin typeface="+mj-lt"/>
              </a:rPr>
              <a:t>   </a:t>
            </a:r>
            <a:r>
              <a:rPr lang="en-US" sz="2000" dirty="0">
                <a:latin typeface="+mj-lt"/>
              </a:rPr>
              <a:t>(level 110)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Kaplan International </a:t>
            </a:r>
            <a:r>
              <a:rPr lang="en-US" sz="2000" dirty="0" smtClean="0">
                <a:latin typeface="+mj-lt"/>
              </a:rPr>
              <a:t> </a:t>
            </a:r>
            <a:r>
              <a:rPr lang="en-US" dirty="0">
                <a:latin typeface="+mj-lt"/>
                <a:hlinkClick r:id="rId5"/>
              </a:rPr>
              <a:t>https://</a:t>
            </a:r>
            <a:r>
              <a:rPr lang="en-US" dirty="0" smtClean="0">
                <a:latin typeface="+mj-lt"/>
                <a:hlinkClick r:id="rId5"/>
              </a:rPr>
              <a:t>www.kaplaninternational.com/canada</a:t>
            </a:r>
            <a:r>
              <a:rPr lang="en-US" dirty="0" smtClean="0">
                <a:latin typeface="+mj-lt"/>
              </a:rPr>
              <a:t> </a:t>
            </a:r>
            <a:r>
              <a:rPr lang="en-CA" sz="2000" dirty="0">
                <a:latin typeface="+mj-lt"/>
              </a:rPr>
              <a:t>  </a:t>
            </a:r>
            <a:r>
              <a:rPr lang="en-US" sz="2000" dirty="0">
                <a:latin typeface="+mj-lt"/>
              </a:rPr>
              <a:t>(level B2</a:t>
            </a:r>
            <a:r>
              <a:rPr lang="en-US" sz="2000" dirty="0" smtClean="0">
                <a:latin typeface="+mj-lt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ILSC</a:t>
            </a:r>
            <a:r>
              <a:rPr lang="en-US" sz="2000" dirty="0">
                <a:latin typeface="+mj-lt"/>
              </a:rPr>
              <a:t> </a:t>
            </a:r>
            <a:r>
              <a:rPr lang="en-US" sz="2000" u="sng" dirty="0">
                <a:latin typeface="+mj-lt"/>
                <a:hlinkClick r:id="rId6"/>
              </a:rPr>
              <a:t>www.ilsc.com</a:t>
            </a:r>
            <a:r>
              <a:rPr lang="en-US" sz="2000" dirty="0">
                <a:latin typeface="+mj-lt"/>
              </a:rPr>
              <a:t>  </a:t>
            </a:r>
            <a:r>
              <a:rPr lang="en-US" sz="2000" dirty="0" smtClean="0">
                <a:latin typeface="+mj-lt"/>
              </a:rPr>
              <a:t>(Level i4)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</a:rPr>
              <a:t>Vanwest</a:t>
            </a:r>
            <a:r>
              <a:rPr lang="en-US" sz="2000" b="1" dirty="0">
                <a:latin typeface="+mj-lt"/>
              </a:rPr>
              <a:t> College </a:t>
            </a:r>
            <a:r>
              <a:rPr lang="en-CA" sz="2000" u="sng" dirty="0">
                <a:latin typeface="+mj-lt"/>
                <a:hlinkClick r:id="rId7"/>
              </a:rPr>
              <a:t>www.vanwest.com</a:t>
            </a:r>
            <a:r>
              <a:rPr lang="en-CA" sz="2000" dirty="0">
                <a:latin typeface="+mj-lt"/>
              </a:rPr>
              <a:t>  </a:t>
            </a:r>
            <a:r>
              <a:rPr lang="en-US" sz="2000" dirty="0">
                <a:latin typeface="+mj-lt"/>
              </a:rPr>
              <a:t>(level 7)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ILAC</a:t>
            </a:r>
            <a:r>
              <a:rPr lang="en-US" sz="2000" dirty="0">
                <a:latin typeface="+mj-lt"/>
              </a:rPr>
              <a:t> </a:t>
            </a:r>
            <a:r>
              <a:rPr lang="en-CA" sz="2000" u="sng" dirty="0">
                <a:latin typeface="+mj-lt"/>
                <a:hlinkClick r:id="rId8"/>
              </a:rPr>
              <a:t>www.ilac.com</a:t>
            </a:r>
            <a:r>
              <a:rPr lang="en-CA" sz="2000" dirty="0">
                <a:latin typeface="+mj-lt"/>
              </a:rPr>
              <a:t>   </a:t>
            </a:r>
            <a:r>
              <a:rPr lang="en-US" sz="2000" dirty="0">
                <a:latin typeface="+mj-lt"/>
              </a:rPr>
              <a:t>(level 14)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Inlingua Vancouver </a:t>
            </a:r>
            <a:r>
              <a:rPr lang="en-CA" sz="2000" u="sng" dirty="0">
                <a:latin typeface="+mj-lt"/>
                <a:hlinkClick r:id="rId9"/>
              </a:rPr>
              <a:t>www.inlinguavancouver.com</a:t>
            </a:r>
            <a:r>
              <a:rPr lang="en-CA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  (level </a:t>
            </a:r>
            <a:r>
              <a:rPr lang="en-US" sz="2000" dirty="0" smtClean="0">
                <a:latin typeface="+mj-lt"/>
              </a:rPr>
              <a:t>4A)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ISS of BC </a:t>
            </a:r>
            <a:r>
              <a:rPr lang="en-US" sz="2000" u="sng" dirty="0">
                <a:latin typeface="+mj-lt"/>
                <a:hlinkClick r:id="rId10"/>
              </a:rPr>
              <a:t>http://lcc.issbc.org/</a:t>
            </a:r>
            <a:r>
              <a:rPr lang="en-US" sz="2000" dirty="0">
                <a:latin typeface="+mj-lt"/>
              </a:rPr>
              <a:t>  (Intensive English 7)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EC</a:t>
            </a:r>
            <a:r>
              <a:rPr lang="en-US" sz="2000" dirty="0">
                <a:latin typeface="+mj-lt"/>
              </a:rPr>
              <a:t> </a:t>
            </a:r>
            <a:r>
              <a:rPr lang="en-US" sz="2000" u="sng" dirty="0">
                <a:latin typeface="+mj-lt"/>
                <a:hlinkClick r:id="rId11"/>
              </a:rPr>
              <a:t>http://www.ecenglish.com/school-locations/learn-english-in-vancouver</a:t>
            </a:r>
            <a:r>
              <a:rPr lang="en-US" sz="2000" dirty="0">
                <a:latin typeface="+mj-lt"/>
              </a:rPr>
              <a:t> (High-intermediate)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b="1" dirty="0" smtClean="0">
                <a:latin typeface="+mj-lt"/>
              </a:rPr>
              <a:t>Global Village </a:t>
            </a:r>
            <a:r>
              <a:rPr lang="en-CA" sz="2000" dirty="0" smtClean="0">
                <a:latin typeface="+mj-lt"/>
                <a:hlinkClick r:id="rId12"/>
              </a:rPr>
              <a:t>http://gvenglish.com/</a:t>
            </a:r>
            <a:r>
              <a:rPr lang="en-CA" sz="2000" dirty="0" smtClean="0">
                <a:latin typeface="+mj-lt"/>
              </a:rPr>
              <a:t> (level 8)  </a:t>
            </a:r>
            <a:endParaRPr lang="en-CA" sz="2000" dirty="0">
              <a:latin typeface="+mj-lt"/>
            </a:endParaRPr>
          </a:p>
          <a:p>
            <a:pPr lvl="1"/>
            <a:r>
              <a:rPr lang="en-US" sz="2000" dirty="0" smtClean="0">
                <a:latin typeface="+mj-lt"/>
              </a:rPr>
              <a:t> </a:t>
            </a:r>
            <a:endParaRPr lang="en-CA" sz="2000" dirty="0">
              <a:latin typeface="+mj-lt"/>
            </a:endParaRPr>
          </a:p>
          <a:p>
            <a:endParaRPr lang="en-CA" sz="3200" dirty="0">
              <a:latin typeface="+mj-lt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37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Pre-University Program - PUP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449320"/>
            <a:ext cx="8280400" cy="881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Who would Qualify for Pre-University Program?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For </a:t>
            </a:r>
            <a:r>
              <a:rPr lang="en-CA" sz="2400" b="1" dirty="0">
                <a:latin typeface="+mj-lt"/>
                <a:cs typeface="FrankRuehl" panose="020E0503060101010101" pitchFamily="34" charset="-79"/>
              </a:rPr>
              <a:t>students who have IELTS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5.5 </a:t>
            </a:r>
            <a:r>
              <a:rPr lang="en-CA" sz="2400" b="1" dirty="0">
                <a:latin typeface="+mj-lt"/>
                <a:cs typeface="FrankRuehl" panose="020E0503060101010101" pitchFamily="34" charset="-79"/>
              </a:rPr>
              <a:t>level or TOEFL 69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For students who score below 15/18 on FDU Vancouver Placement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For students who have completed designated ESL Pathway level.</a:t>
            </a:r>
          </a:p>
          <a:p>
            <a:endParaRPr lang="en-CA" sz="1100" b="1" dirty="0">
              <a:latin typeface="+mj-lt"/>
              <a:cs typeface="FrankRuehl" panose="020E0503060101010101" pitchFamily="34" charset="-79"/>
            </a:endParaRPr>
          </a:p>
          <a:p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Pre-University Program (PUP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) 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lvl="1"/>
            <a:r>
              <a:rPr lang="en-CA" sz="2400" b="1" dirty="0">
                <a:latin typeface="+mj-lt"/>
                <a:cs typeface="FrankRuehl" panose="020E0503060101010101" pitchFamily="34" charset="-79"/>
              </a:rPr>
              <a:t>Two academic English courses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 (</a:t>
            </a:r>
            <a:r>
              <a:rPr lang="en-CA" sz="2400" b="1" dirty="0">
                <a:latin typeface="+mj-lt"/>
                <a:cs typeface="FrankRuehl" panose="020E0503060101010101" pitchFamily="34" charset="-79"/>
              </a:rPr>
              <a:t>no degree credit)</a:t>
            </a:r>
          </a:p>
          <a:p>
            <a:pPr lvl="1"/>
            <a:r>
              <a:rPr lang="en-CA" sz="2400" b="1" dirty="0">
                <a:latin typeface="+mj-lt"/>
                <a:cs typeface="FrankRuehl" panose="020E0503060101010101" pitchFamily="34" charset="-79"/>
              </a:rPr>
              <a:t>2-3 credit-bearing courses</a:t>
            </a:r>
          </a:p>
          <a:p>
            <a:pPr lvl="2"/>
            <a:r>
              <a:rPr lang="en-CA" sz="2400" b="1" dirty="0">
                <a:latin typeface="+mj-lt"/>
                <a:cs typeface="FrankRuehl" panose="020E0503060101010101" pitchFamily="34" charset="-79"/>
              </a:rPr>
              <a:t>Math/IT/English for Professional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Success</a:t>
            </a:r>
          </a:p>
          <a:p>
            <a:pPr lvl="1"/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Tuition for PUP courses: US $ 2,100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2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6038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Scholarships and Tuition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50" y="1544320"/>
            <a:ext cx="8280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As a not for profit, every accepted FDU student will be awarded a scholarship.</a:t>
            </a:r>
          </a:p>
          <a:p>
            <a:endParaRPr lang="en-US" sz="2800" dirty="0">
              <a:latin typeface="+mj-lt"/>
              <a:cs typeface="FrankRuehl" panose="020E0503060101010101" pitchFamily="34" charset="-79"/>
            </a:endParaRPr>
          </a:p>
          <a:p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Scholarships value is from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FrankRuehl" panose="020E0503060101010101" pitchFamily="34" charset="-79"/>
              </a:rPr>
              <a:t>$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FrankRuehl" panose="020E0503060101010101" pitchFamily="34" charset="-79"/>
              </a:rPr>
              <a:t>14,640 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FrankRuehl" panose="020E0503060101010101" pitchFamily="34" charset="-79"/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FrankRuehl" panose="020E0503060101010101" pitchFamily="34" charset="-79"/>
              </a:rPr>
              <a:t>$73,320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FrankRuehl" panose="020E0503060101010101" pitchFamily="34" charset="-79"/>
              </a:rPr>
              <a:t>*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for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four year bachelor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FrankRuehl" panose="020E0503060101010101" pitchFamily="34" charset="-79"/>
              </a:rPr>
              <a:t>Apply for 15-50% of your tuition cost to                                            be </a:t>
            </a:r>
            <a:r>
              <a:rPr lang="en-US" sz="2400" dirty="0" smtClean="0">
                <a:latin typeface="+mj-lt"/>
                <a:cs typeface="FrankRuehl" panose="020E0503060101010101" pitchFamily="34" charset="-79"/>
              </a:rPr>
              <a:t>reimbursed with your academic performance</a:t>
            </a:r>
            <a:endParaRPr lang="en-US" sz="2400" dirty="0">
              <a:latin typeface="+mj-lt"/>
              <a:cs typeface="FrankRuehl" panose="020E0503060101010101" pitchFamily="34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  <a:cs typeface="FrankRuehl" panose="020E0503060101010101" pitchFamily="34" charset="-79"/>
              </a:rPr>
              <a:t>Freshman apply </a:t>
            </a:r>
            <a:r>
              <a:rPr lang="en-US" sz="2400" dirty="0">
                <a:latin typeface="+mj-lt"/>
                <a:cs typeface="FrankRuehl" panose="020E0503060101010101" pitchFamily="34" charset="-79"/>
              </a:rPr>
              <a:t>for 65-75% of your tuition cost to be                             reimbursed with a strong SAT score and                                              high academic </a:t>
            </a:r>
            <a:r>
              <a:rPr lang="en-US" sz="2400" dirty="0" smtClean="0">
                <a:latin typeface="+mj-lt"/>
                <a:cs typeface="FrankRuehl" panose="020E0503060101010101" pitchFamily="34" charset="-79"/>
              </a:rPr>
              <a:t>achievement</a:t>
            </a:r>
          </a:p>
          <a:p>
            <a:endParaRPr lang="en-US" dirty="0">
              <a:latin typeface="+mj-lt"/>
              <a:cs typeface="FrankRuehl" panose="020E0503060101010101" pitchFamily="34" charset="-79"/>
            </a:endParaRPr>
          </a:p>
          <a:p>
            <a:r>
              <a:rPr lang="en-US" dirty="0" smtClean="0">
                <a:latin typeface="+mj-lt"/>
                <a:cs typeface="FrankRuehl" panose="020E0503060101010101" pitchFamily="34" charset="-79"/>
              </a:rPr>
              <a:t>*Higher bracket of scholarship are only applicable to Freshman students.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US" sz="24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US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2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48340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47752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Scholarships and Tuition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22499"/>
              </p:ext>
            </p:extLst>
          </p:nvPr>
        </p:nvGraphicFramePr>
        <p:xfrm>
          <a:off x="163135" y="1205294"/>
          <a:ext cx="8747143" cy="5235135"/>
        </p:xfrm>
        <a:graphic>
          <a:graphicData uri="http://schemas.openxmlformats.org/drawingml/2006/table">
            <a:tbl>
              <a:tblPr/>
              <a:tblGrid>
                <a:gridCol w="2018571">
                  <a:extLst>
                    <a:ext uri="{9D8B030D-6E8A-4147-A177-3AD203B41FA5}">
                      <a16:colId xmlns:a16="http://schemas.microsoft.com/office/drawing/2014/main" val="3937714962"/>
                    </a:ext>
                  </a:extLst>
                </a:gridCol>
                <a:gridCol w="1108235">
                  <a:extLst>
                    <a:ext uri="{9D8B030D-6E8A-4147-A177-3AD203B41FA5}">
                      <a16:colId xmlns:a16="http://schemas.microsoft.com/office/drawing/2014/main" val="3133561150"/>
                    </a:ext>
                  </a:extLst>
                </a:gridCol>
                <a:gridCol w="1055463">
                  <a:extLst>
                    <a:ext uri="{9D8B030D-6E8A-4147-A177-3AD203B41FA5}">
                      <a16:colId xmlns:a16="http://schemas.microsoft.com/office/drawing/2014/main" val="2412707295"/>
                    </a:ext>
                  </a:extLst>
                </a:gridCol>
                <a:gridCol w="560893">
                  <a:extLst>
                    <a:ext uri="{9D8B030D-6E8A-4147-A177-3AD203B41FA5}">
                      <a16:colId xmlns:a16="http://schemas.microsoft.com/office/drawing/2014/main" val="2110732046"/>
                    </a:ext>
                  </a:extLst>
                </a:gridCol>
                <a:gridCol w="402216">
                  <a:extLst>
                    <a:ext uri="{9D8B030D-6E8A-4147-A177-3AD203B41FA5}">
                      <a16:colId xmlns:a16="http://schemas.microsoft.com/office/drawing/2014/main" val="3888919737"/>
                    </a:ext>
                  </a:extLst>
                </a:gridCol>
                <a:gridCol w="1200589">
                  <a:extLst>
                    <a:ext uri="{9D8B030D-6E8A-4147-A177-3AD203B41FA5}">
                      <a16:colId xmlns:a16="http://schemas.microsoft.com/office/drawing/2014/main" val="2993212773"/>
                    </a:ext>
                  </a:extLst>
                </a:gridCol>
                <a:gridCol w="1147814">
                  <a:extLst>
                    <a:ext uri="{9D8B030D-6E8A-4147-A177-3AD203B41FA5}">
                      <a16:colId xmlns:a16="http://schemas.microsoft.com/office/drawing/2014/main" val="1921037577"/>
                    </a:ext>
                  </a:extLst>
                </a:gridCol>
                <a:gridCol w="1253362">
                  <a:extLst>
                    <a:ext uri="{9D8B030D-6E8A-4147-A177-3AD203B41FA5}">
                      <a16:colId xmlns:a16="http://schemas.microsoft.com/office/drawing/2014/main" val="482553175"/>
                    </a:ext>
                  </a:extLst>
                </a:gridCol>
              </a:tblGrid>
              <a:tr h="3588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Regular Tuition fee per Credit: US $814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655574"/>
                  </a:ext>
                </a:extLst>
              </a:tr>
              <a:tr h="29696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Annual tuition fee without scholarship (30 credits):US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$ 24420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206" marR="6206" marT="62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488929"/>
                  </a:ext>
                </a:extLst>
              </a:tr>
              <a:tr h="23106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46815"/>
                  </a:ext>
                </a:extLst>
              </a:tr>
              <a:tr h="29696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Freshmen + Transfer Students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Freshmen 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115299"/>
                  </a:ext>
                </a:extLst>
              </a:tr>
              <a:tr h="2557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Based on Academic merit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**SAT score +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Questionaire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349286"/>
                  </a:ext>
                </a:extLst>
              </a:tr>
              <a:tr h="29696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Study Grant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3D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Global Scholarships (GSP application needed)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598028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Provost Scholarship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Colonel Fairleigh S. Dickinson Scholarship (BSBA,BAIS)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C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04227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Gregory H. Olsen Scholarship (IT)</a:t>
                      </a:r>
                    </a:p>
                  </a:txBody>
                  <a:tcPr marL="6206" marR="6206" marT="62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EB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854980"/>
                  </a:ext>
                </a:extLst>
              </a:tr>
              <a:tr h="433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Scholarship Per Credit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$122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$204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$285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$407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$529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$611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251079"/>
                  </a:ext>
                </a:extLst>
              </a:tr>
              <a:tr h="692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Scholarship per Academic Year (30 credits)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$3,660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$6,120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$8,550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$12,210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$15,870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$18,330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898115"/>
                  </a:ext>
                </a:extLst>
              </a:tr>
              <a:tr h="8537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Scholarship for entire Bachelor program      (based on 120 credits)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$14,640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$24,480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$34,200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$48,840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$63,480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$73,320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839178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6206" marR="6206" marT="620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79673"/>
                  </a:ext>
                </a:extLst>
              </a:tr>
              <a:tr h="5939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Yearly Tuition to be paid Based on 30 credits 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$20,760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$18,300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$15,870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$12,210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$8,550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$6,090</a:t>
                      </a:r>
                    </a:p>
                  </a:txBody>
                  <a:tcPr marL="6206" marR="6206" marT="62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92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6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6038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Scholarships and Tuition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50" y="1532445"/>
            <a:ext cx="82804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latin typeface="+mj-lt"/>
              </a:rPr>
              <a:t>Scholarship </a:t>
            </a:r>
            <a:r>
              <a:rPr lang="en-US" sz="2500" b="1" u="sng" dirty="0">
                <a:latin typeface="+mj-lt"/>
              </a:rPr>
              <a:t>ranging from 15% to 50%:</a:t>
            </a:r>
            <a:endParaRPr lang="en-CA" sz="2500" b="1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No separate scholarship application needed</a:t>
            </a:r>
            <a:endParaRPr lang="en-CA" sz="2000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Will be based on academic </a:t>
            </a:r>
            <a:r>
              <a:rPr lang="en-US" sz="2000" dirty="0" smtClean="0">
                <a:latin typeface="+mj-lt"/>
              </a:rPr>
              <a:t>performance, transfer credits </a:t>
            </a:r>
            <a:r>
              <a:rPr lang="en-US" sz="2000" dirty="0">
                <a:latin typeface="+mj-lt"/>
              </a:rPr>
              <a:t>and recommendation letters </a:t>
            </a:r>
            <a:endParaRPr lang="en-CA" sz="2000" dirty="0">
              <a:latin typeface="+mj-lt"/>
            </a:endParaRPr>
          </a:p>
          <a:p>
            <a:r>
              <a:rPr lang="en-US" sz="1000" dirty="0">
                <a:latin typeface="+mj-lt"/>
              </a:rPr>
              <a:t> </a:t>
            </a:r>
            <a:endParaRPr lang="en-CA" sz="1000" dirty="0">
              <a:latin typeface="+mj-lt"/>
            </a:endParaRPr>
          </a:p>
          <a:p>
            <a:r>
              <a:rPr lang="en-US" sz="2500" b="1" u="sng" dirty="0">
                <a:latin typeface="+mj-lt"/>
              </a:rPr>
              <a:t>Scholarship ranging from 65% to 75% (only for Freshman students): </a:t>
            </a:r>
            <a:endParaRPr lang="en-CA" sz="2500" b="1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Please fill out Global Scholars Program Application </a:t>
            </a:r>
            <a:r>
              <a:rPr lang="en-US" sz="2000" dirty="0" smtClean="0">
                <a:latin typeface="+mj-lt"/>
              </a:rPr>
              <a:t>and </a:t>
            </a:r>
            <a:r>
              <a:rPr lang="en-US" sz="2000" dirty="0">
                <a:latin typeface="+mj-lt"/>
              </a:rPr>
              <a:t>send in answers to questionnaire on the Global Scholars Program Application.</a:t>
            </a:r>
            <a:endParaRPr lang="en-CA" sz="2000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Will be based on academic performance, recommendation letter and </a:t>
            </a:r>
            <a:r>
              <a:rPr lang="en-US" sz="2000" b="1" dirty="0">
                <a:latin typeface="+mj-lt"/>
              </a:rPr>
              <a:t>SAT score </a:t>
            </a:r>
            <a:r>
              <a:rPr lang="en-US" sz="2000" dirty="0">
                <a:latin typeface="+mj-lt"/>
              </a:rPr>
              <a:t>(combined score of critical reading and math sections)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Combined mark of </a:t>
            </a:r>
            <a:r>
              <a:rPr lang="en-US" sz="2000" dirty="0" smtClean="0">
                <a:latin typeface="+mj-lt"/>
              </a:rPr>
              <a:t>1180 </a:t>
            </a:r>
            <a:r>
              <a:rPr lang="en-US" sz="2000" dirty="0">
                <a:latin typeface="+mj-lt"/>
              </a:rPr>
              <a:t>and </a:t>
            </a:r>
            <a:r>
              <a:rPr lang="en-US" sz="2000" dirty="0" smtClean="0">
                <a:latin typeface="+mj-lt"/>
              </a:rPr>
              <a:t>over </a:t>
            </a:r>
            <a:r>
              <a:rPr lang="en-US" sz="2000" dirty="0">
                <a:latin typeface="+mj-lt"/>
              </a:rPr>
              <a:t>can be eligible for maximum 65% entrance scholarship</a:t>
            </a:r>
            <a:endParaRPr lang="en-CA" sz="20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Combined mark of </a:t>
            </a:r>
            <a:r>
              <a:rPr lang="en-US" sz="2000" dirty="0" smtClean="0">
                <a:latin typeface="+mj-lt"/>
              </a:rPr>
              <a:t>1280 </a:t>
            </a:r>
            <a:r>
              <a:rPr lang="en-US" sz="2000" dirty="0">
                <a:latin typeface="+mj-lt"/>
              </a:rPr>
              <a:t>and over can be eligible for maximum 75% entrance scholarship</a:t>
            </a:r>
            <a:endParaRPr lang="en-CA" sz="2000" dirty="0">
              <a:latin typeface="+mj-lt"/>
            </a:endParaRPr>
          </a:p>
          <a:p>
            <a:pPr lvl="1"/>
            <a:endParaRPr lang="en-US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US" sz="24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US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93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    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FDU Study Abroad Options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3" y="1296736"/>
            <a:ext cx="6108232" cy="4109319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67" y="4952903"/>
            <a:ext cx="3193546" cy="179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5823257" y="4247995"/>
            <a:ext cx="2084984" cy="212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7391401" y="5688544"/>
            <a:ext cx="1938882" cy="868183"/>
            <a:chOff x="7391401" y="5688544"/>
            <a:chExt cx="1938882" cy="868183"/>
          </a:xfrm>
        </p:grpSpPr>
        <p:sp>
          <p:nvSpPr>
            <p:cNvPr id="8" name="Rounded Rectangle 7"/>
            <p:cNvSpPr/>
            <p:nvPr/>
          </p:nvSpPr>
          <p:spPr>
            <a:xfrm>
              <a:off x="7391401" y="5688544"/>
              <a:ext cx="1938882" cy="868183"/>
            </a:xfrm>
            <a:prstGeom prst="roundRect">
              <a:avLst/>
            </a:prstGeom>
            <a:solidFill>
              <a:srgbClr val="FFFFFF">
                <a:alpha val="8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du-vancouvercamp2c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51263" y="5740883"/>
              <a:ext cx="1614984" cy="77132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6094734" y="1569190"/>
            <a:ext cx="2781362" cy="278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219522" y="4596562"/>
            <a:ext cx="3125814" cy="234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21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41515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501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United Nations Relationship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600" y="1437445"/>
            <a:ext cx="8280400" cy="724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  <a:cs typeface="FrankRuehl" panose="020E0503060101010101" pitchFamily="34" charset="-79"/>
              </a:rPr>
              <a:t>Fairleigh Dickinson University has been granted </a:t>
            </a:r>
            <a:r>
              <a:rPr lang="en-US" sz="2800" b="1" u="sng" dirty="0">
                <a:latin typeface="+mj-lt"/>
                <a:cs typeface="FrankRuehl" panose="020E0503060101010101" pitchFamily="34" charset="-79"/>
              </a:rPr>
              <a:t>“special consultative status”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with the United Nations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  <a:cs typeface="FrankRuehl" panose="020E0503060101010101" pitchFamily="34" charset="-79"/>
              </a:rPr>
              <a:t>One of the first universities                                         designated as an official NGO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of the 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FDU Vancouver Campus works with the United Nations Association of Canada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47" y="2527898"/>
            <a:ext cx="1327612" cy="1221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2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8413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Global Scholars Program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44320"/>
            <a:ext cx="82804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Our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Global Scholars program allows students access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to United Nations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and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UN-related: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  <a:cs typeface="FrankRuehl" panose="020E0503060101010101" pitchFamily="34" charset="-79"/>
              </a:rPr>
              <a:t>seminars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FrankRuehl" panose="020E0503060101010101" pitchFamily="34" charset="-79"/>
              </a:rPr>
              <a:t>i</a:t>
            </a:r>
            <a:r>
              <a:rPr lang="en-US" sz="2400" b="1" dirty="0" smtClean="0">
                <a:latin typeface="+mj-lt"/>
                <a:cs typeface="FrankRuehl" panose="020E0503060101010101" pitchFamily="34" charset="-79"/>
              </a:rPr>
              <a:t>nternships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  <a:cs typeface="FrankRuehl" panose="020E0503060101010101" pitchFamily="34" charset="-79"/>
              </a:rPr>
              <a:t>lectures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  <a:cs typeface="FrankRuehl" panose="020E0503060101010101" pitchFamily="34" charset="-79"/>
              </a:rPr>
              <a:t>receptions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11" y="2726673"/>
            <a:ext cx="2888110" cy="2071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WMUN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1030291" y="4249072"/>
            <a:ext cx="3066696" cy="226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60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NMUN Distinguished Delegation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Awarded </a:t>
            </a:r>
            <a:r>
              <a:rPr lang="en-CA" sz="2800" b="1" i="1" u="sng" dirty="0" smtClean="0">
                <a:latin typeface="+mj-lt"/>
                <a:cs typeface="FrankRuehl" panose="020E0503060101010101" pitchFamily="34" charset="-79"/>
              </a:rPr>
              <a:t>Distinguished Delegation</a:t>
            </a:r>
            <a:r>
              <a:rPr lang="en-CA" sz="2800" b="1" i="1" dirty="0" smtClean="0">
                <a:latin typeface="+mj-lt"/>
                <a:cs typeface="FrankRuehl" panose="020E0503060101010101" pitchFamily="34" charset="-79"/>
              </a:rPr>
              <a:t> 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at the 2014 National Model United Nations in New York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4098" name="Picture 2" descr="C:\Users\ciarak\Pictures\559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0857" y="2717800"/>
            <a:ext cx="395170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61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8928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Fairleigh Dickinson University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54480"/>
            <a:ext cx="82804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Founded in 1942 to be a university </a:t>
            </a:r>
            <a:r>
              <a:rPr lang="en-CA" sz="3200" b="1" i="1" u="sng" dirty="0" smtClean="0">
                <a:latin typeface="+mj-lt"/>
                <a:cs typeface="FrankRuehl" panose="020E0503060101010101" pitchFamily="34" charset="-79"/>
              </a:rPr>
              <a:t>‘of and for the world’</a:t>
            </a:r>
            <a:endParaRPr lang="en-CA" sz="2800" b="1" u="sng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Independent, not for profit</a:t>
            </a:r>
            <a:endParaRPr lang="en-CA" sz="32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Vancouver Campus  founded in 2007</a:t>
            </a: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2" name="AutoShape 4" descr="data:image/jpeg;base64,/9j/4AAQSkZJRgABAQAAAQABAAD/2wCEAAkGBhASDxQQEA8UEBQQEBQVGBQQFBUQFBAXGBUXFBQVFBQXGyYeGCUkGhgXHy8gIycsLSwsGB4xNTAqNSYrLSkBCQoKDgwOGg8PGiokHyItKjY0MikqLzQ0LzIyNSwvMDYuLiktLCkvLTUsMjAsLC8vNC81LCw0NC8wLCosNSwyLP/AABEIAOEA4QMBIgACEQEDEQH/xAAcAAABBQEBAQAAAAAAAAAAAAAAAQIFBgcEAwj/xABHEAACAQMCAwUFBAYFCwUAAAABAgMABBEFEiExQQYTIlFhBzJxgaEUUpGxIzNCYnLBY4KSorIVFiRDRFNzwtHh8CU0VKOz/8QAGwEBAAIDAQEAAAAAAAAAAAAAAAQFAgMGAQf/xAA8EQABAwIDBQUGAwcFAQAAAAABAAIDBBEFITESQVFhcROBkaGxBhQiwdHwI2LhQlJygqKy8RUyNJLSJP/aAAwDAQACEQMRAD8A18CnAUoFKBREgFKBTgKXFETcU7FLilxRE3FLinYoxREmKMU7FGKIkxRinYoxRE3FGKdijFETcUYp2KMURNxRinYoxREzFGKfikxREzFJin4oxREzFJin4pMUReeKQivTFIRRF5kU0ivQikIoi88UU/FFETwKcBQBTsURIBS4pcUuKIkxS4pcUuKIkxRilxS4oiTFGKXFLiiJMUYpa5b7VYIRmaaOIf0jqufgCcmhNlk1rnGzRcrpxRioP/PWzLBVdn3EYKRuRx5cSBn5VwH2j22xXWKUhwcbgkfEEhl8Tcx6Z5isgwkhu8oWODC8g2GRNuKteKMVVbb2i2zMFZGjBONzFCF9Ths1ae8GM9MZ4cc/DHOvXxuZ/uFlra9rtClxRimRXCt7rA45jqPiOYr0xWsEHMLLRNxRinYoxXqJmKMU7FGKImYpMU/FJiiJmKTFPxSYoiYRTSK9MU0iiJmKWnYpKIngU7FGKXFERilxRilxREYoxS0tESYopa5dU1SG3iaadwiL1PMnoFHMk+QoTZZNaXENaLkrqrwW9jKb1dSvHxAjaMHB8XLmDWM9sPaHcXalYleG2MhjAUEvKRjIkI8sjwDnnHi5jils7u4kiMjyJbQd2BHcMseduMAQoNsfLADcfU1mzZIu42Gfl5rc+meHBjfiO8Dd1OnhdWPW+0l/dSMI5Ghh3EKE/QllB4Fn985Hlw9KiIuzwzud8nqQNzfNm4/Sp9rKQRtKyFURSzM4KAAcSSpwx+Kbqgp+1Fuvu75CPugr+EpKt+KGqghjj8Trnr8le0+GGYbI2njrYd4bZvioqyXderC9yLdBKR3rcQgUkqc/IDPAcafrlrIjMo3CMSOwZriOQOWI3ONmFy2By8h5VJWOhQ3RMxjncyHdiInw+YJW2IPx4V2v2Gt1I3SNBn/5DQYHxImDD+xU4xTvsZX24F21pysD8lNbXYfTEtp4g62TmsazUa3u5pJvlmDyVLvCgI7qSRhtGe8UIQ3UABjketSWha5Osixm7liQ4XPePtj8uAPAdKltZ0a1jtNqzW8kyT5BgcsXjZcEHI/ZYA/M0+W1sJVSXvIoWaJA8O10Cuo2sQyRsADgNgDqawawslI7UC2h1HofMKRVTxVeHgCledu4IsGubwJ063CmY7u8Hu6lDL6SOr5/tqamLPtPqKEd7BHMnVoTk/HCk/lVaMOnBB/pMcp+6O8t1HoZHR2P9XZXjYdk7m4LyWdxbYVv1aSuTGDxXxBSeh5nPCs3yVGzcPY7+UX/AKXD0PRcCzB6mN1nXbYXzLw3pdzCL946rQbHtvavL3MhNvIeQl8Kv6Kx/IgGrDisb1fRdTWIreW32mEEE/pFkAweBDA94p9QRzqf7L69HA6wpeSBDj/RNTBSWL0guSMEeSPnPQrSOW4s8WPXXxA8M+qmCjqACSLgb2kH+0nzt0WiUYpVOeIorco6bijFOxSURNxSYp2KMURMxTSK9MU3FETcUU7FFETsUtFLREYopaKIiilpGOBk8APPpRFx6vq8NtC08z7EQfNj0VR1J8qxXWden1O53EmOJSQozwiXGWI6bscSfyHCuj2ldrVuJ8bj3EGQiZx3rdZGx0PIdSOWM5qkxaiZcnko4DoMeg6VFlfcG+g+8+Xn6rr8KoxEW6do4b/2RvsNSeJyA0uTcG76PDZxZWBdzLgFxhic54GUgjpxCgqfSrb2VctKx2hdseBgcRkj9o5bz4Zx6VROzUf6Mnzf8gP+tX7senGT4J/zVzuI1Mr2uu4rlK6ZzcTNNG4iNptboM7253Uh2pH+gXP/AAH/ACrEa33VtKkmtpokHikhdRu8IyVIGfnWe3fsomhtpZ5bhMxRM+yNWbdtGcbjjH4V7hdPI2M3aQu2wKvp4I3MkeAS4W+wuTs7aLPEkZe7mbiBDEVWNAGPJmLYGOOdoxmp1dG06JCTb964OD/pDGKM+TzKFBP7iBjVFte0VxFB9njfbGXLMAADJnHBzzYcOXLiakre9kmRWdySAQAMKFAPJVXAUegFXxqaZrWgsO651JPebDwKq8fOI4a19UZdprnkNaPhDQbkbWyA45DiOqsunJaTSfZhawgyq6iUK67HKHYV3ux97HEn5CubsqAsNwDaxSyRbZAJohJlQdkqg8xjwn8a8+y9x3V7C55d4FOfJ/B/PPyrYKkRzwTvbJEywbqCb3XNUOL1U1LNFO8lzzkQbbPRZUdZtGYh4YbZuRV7eCaNfwRZF+e74V72OpyWu64ght5k2nd9mVBuHMAtEu5T18cYHrUL7V9L7q/70DhcRhv6y+BvoFPzqA7NXWy4APKQbfnzX68PnWM9Yxhd2cYHff1Fx3FdO3CJjh/vT5jJZu1s2Lb2zIJa6x0IzaVdL32pW9xE0M9pKiuMExujkdcgMFp/Z3tTp7RG3uphJHu8C3URbYvRd2CPy9PINg05pTgAY6k8QP8AzyquSXVjLKIhDJEzHapuYhCs7cvA45E9A2PjnhVVHVySOJa0u2RnbcOdvveqOOropvxRTvZbe2S/gHAXVnF/c2UweyuEu7JmyIi+4RqecaykEKR0G7y8J41oemanHPEJYycHmGG1kPVXU8VI8q+fO0dvNaYmtgylCQ6AsrfIjj8jUr2C9r4jdVuEKxyOEZsbVB4DcMDBI8htyPM4q+hqBWRh4tteBPyPkeqivEIAfCXbB/eG/QjLS3fxyW8UlCnIyOINLWKxSUlOpKIm4pMU6koibilpaSiJ1LRS0RFFFLRElQvarU4YoSJmxGSveYO3wHccHhk7tpUBeJz05ibNZffadJepPOUaSS4U/Zo5CEjhVm7ncAfecRJvLfsgjHE1g9xbpqplJCyR15DZot5/ZN9yyXW907M4ABeRnwOAGTnHwGfpU92c7FXdyB3EJ2f7x/BH5e8efyyatbaHp2lBGvQb24cZESgd2g+9tbmM8MtzxwXga03RdSjuLeOeLgkiZAIwVxwKkDgMEEcPKojIy74XFdRV4k2n/Hpo73s0OOmXAa+ixLVWlsZXswVZoiMuAcEsqt4QfLOOPlWi+z7V4odLNzcyKmZpAXbGWwMhR58jgVnvb851S5/4g/wKKvPYPRo7zRmt5SwU3D8UO0gjaw9Dz5GtULA2U7IzzWddRUraNlQ9gBeWlzgM8xc5/LRQet9vJTqSyR3B+zptH6EYLROVeRSG/a4bemNo5Va+zvaeXUre7R4RGohZFK7iGLq+QWPDIG3h658hUDbeyQhwJrnaHdgojXc2ACyliTgEgchn41o2jaSltbpAnKNcZwAXPViB1PWpETZCSXaKJidRh7IWMpxtOFrG1rWOugBJXzuIuFTWgrlGHk35j/tTbyw2SOmPcdl/BiP5V19n7djIyKpYlQcKCTwOOQ+NVkzfhKsvakCowuS27ZI8R8rrsEZHEcxxHx6VsNncb40kH7aK34gGs5j7O3LcoH+Y2/4sVeNEVobZEnxGyAjxMvLJ28c45YrfhweHEEGx5L5Th+01ztoEBVj2vabvs0mA4wS8fRXG0/3glY+jkEEcCCCPiK3ztJd2k9rLbtdwr3iEAl1baeanAPQgGs0PYuxHvasvwS3dvruqfNRTyOuxhPcvpGC4/Q01KYaqUCxNr8D053U5pmtMEVh4lZQ209M8Tg1R9V7GXHfs2njvIpWyYtyho8nJVkchXHkePTljj66drcqR90sQfulYk5OQoOScemae3aOXaHVFOBk7d/6PiVAY8hn+dU9LJNQyukgtc5EHQ8Li4z4HJUv+g4lFI5sbQ6O5tdw03b8suKsHaGQSwpCwUyLEoeRckbwoyAeoDdTVP0LTO+jnsUhRu/yxQkBiyg+KPJwGHPA5gHgeNep7SN1jX5ZrxhDGQXET904fcMcdrA5yD9a24TSSBxjawO32NuO7MWz0totjKKelhlbiX4bHEFrgb2dp+zc2I1uLZcbLUPZTrEgibTbgnvbMALvGGZBgYIP3Tj5EeVX+sIsdXnGqreqgLPIpZEPvZULIoz58cD1FbsrAgEciM1dbL2OLHix4ctyqphGH/hODgQDlxIzHjfLhZFFLSV6tSSkp1JREmKKXFFES0UUtERRRRRFx6ndBEC7trSt3aEDPiKlvyVj8qzTsNO8mqzqXLR2du0EQPJUWRIxw5ZIUknqTVx1+4zqNlFngFuZiPVUWJf8A9Wqieym4Xv72V2CjCksxCgAu5JJPAVrlFnM53VpQn/56h3ANHiVW+3M0kmqTggkiXu1HEnC4VAB6jB+dbN2S0traxggb3kj8XozEuw+RYj5VSte9pWiwT98ka3lyoxvgRTjAwMzNw5cMruNU/V/bbqEuRAsdov7o72T+24x+CisI4tlxcd62V2Je8wRwNbYNA8QLL37fr/6pc/8AEX6opq4+zbtFBbWLpMWDd+7BQjMWXbGMjAxz4VQNAvpJ1aWZzLI0h3O+HZuCgAk8+gAOOgBBNT8Pn5nOck5wDz6nrx94DJ45FW9JhLD+K5xz3BVeK+1UklOKNkYGzYXJve2WmVvNaG3a+4kBa1sGdASO+nljgj4HBIOTuGR0qGve1dx/rdTsbX0tla8kHoemaidP0vvVLDTTdlT+smuhFAhwDgICB1GR611/a2h/2vS9P9LWMXEo+PPJqqqgY5XM3An73eqvsMZDNTRyBoLi0X0JvbPK8m/8g6KPGmW0rM+3Ur9nYsWiiFvExJySSRw41JWejXMRzaaZ9idxt72S6WSVxzKhGOBnA/Cuc6hHL/t2qX/pZxGBD8Riu3RtI2Txyx6NIm2RSZ7u68aDOCwjJ4nBPCtELth4cADY9fr6qwrg6SB8T3EXBGtvV0Y/oPRdP+a2qS/rbraPJpXP0UYpH9ngUbp7xV9dv/Mzfyq/VHa7YGaHYqgtuGCx27eOGIODzXIx1BNX7MRmLgAQ0cgPmvmr8LgDS4guPMn5KpaV2T0+XaO/lLN+xlFPLPQHpx51ORdgLEc4mb+KR/5EV620VzJcCV0SHuR3Z5uJQfE20kDh7pB6ZI8xUjcaxbx/rLiJP4nUH8M15NUTl1muPcfos6elp2tu9jepH1ush1W/bS9SuFgXKMAVRidnjCsCepxlhzqqNMG72RjnceCs7FyWJbcTjxYxxzjOR8rX7VLyCa7jlglWTMO1tueBViRx+DfSqSa5WeDYldcWJ19V9owkxTUkc7LXLQCRv2cvkmmu7SpPeX5/yP8AKuA176e+JB6gip2GS9nVMPE28clF9oYO3w+VvAX8M/krAsO2JbhXGVm27eOQQA6nljB41tXZ68ElujDoMfLGV+hFYM8g861P2Y65HJEYA+XjjViuDwGSgOcYPALV1jDPxopG5/7gehFxfkCLX5r5PQyNs5h5H78VeKKKKr1PSUUtJREmKKWiiJaKKKIiiiiiKnaxEw1qFzjb/k+UKOu4TIX+HAp/4Kx/2raCttPBDbIwR4CzDczd4wkYbnzwJwfl0q++1XX7qHULeOzjJlNrJgqvesRI4BCpjmO6Bzx58uFU2Tsdq9wwkuEcs/7U8q5Ueq7srz5Y+VZ1doqf3h5AsN/Wy30GzLP7u5xDXandkLqjQaUx94hfqa7odOQc8t8T/IVoNj7K3ODNcqvpEpf6tj8qsFl7ObFPeDyn998D8ExXJT4/A3RxPQfWy66NmGU2jdo88/WwVO7JaTvjciSCFFYAtPIsI4qc44Enh0wRz64IsMMVkpw193z8PBZwPMTjyc+E8eI4cMAchU1qOjQQqpht9Pj4kF77gq8sbfvnnz8q4jr2PAdZVP6LTrTP9l8Vf0GNSzUzXRmwz1tfI8yqaXBqKsndUbLjtHQEgD/o13nZOXR0kI7vR7y4xyN5KLRf4iowD+Z617BJYf2dJ0/H3iJZh8+tc32RJv8AZNWv89bmQwxn4HpXlqyyWUPff5EtYV3hQZn+1uCQSDz4cqxe9zyXu14/4HzVxBExjW08emgBPydIf7F7za4rHEmuXEx+5YW5i+QYCmppkUhBXS9RvDzDXsphB9c5quS+0jUCNsciQL92GKNB9QT9aibvtHeS/rLqZx5GRsfhnFaTIPv9SVbR4ZONLN6H/wANj9VpUvbHU3YpHbbSpIISJ5CpBwRnJHOmmLXJuZkQfxRw4/DBqr2XbG87iOMXDKqIEAXCkBeA8QGeQHWuW51SWT9ZK7/xuzfma7qnh242va1guAdL/RfC6+QwVEkD3vJa5w12Rkbc1Zbns1Kf/dajCnpJM0jf2TXI2maXH+sv3lPlBCV+rZFVlpK8XkqX2T97z3AD6qAJWXuIx3kn5hSPaP7C6qtosysrHLzlTuGOQVTw44qGGnL1JP0pXevbdw+Vcj7Q04iLJG3u698+FrLoqLHq+GEU8UmywaAADXM52vrzXf2WtLX7XGLhUMZ3A96cKDtJUkkgcwK1i10u2jA7qCJAesaIuR8QKxzR5sX0J2htrqQrDIYlgMGtf0yWQwIZYxE5QbkXiEPUcv8Az151V0R+E3V6JJ3QtdNK5xNjmeN7WueAz5myxDUV7t3T7sjL+BI/lVv9j0//AKiw+/aSfiJIj/1qs9qY8Xlwo6XEn+In+dWX2P2jf5Q3kYC2snPhuy8a8PPiDU9jgHZ8/RQ4o4PdWBg/ED3X47Nt/LS3O/NbRRRRXq3IooooiMUUUURFFFFERRRRRFWO1UebuxZcb1mlJHI933LpIc9cF04c+PDkaidW7VQR7gwYd2SGJGAuOBPPOPlU52vjx9mn/wBzdKGP7kwMB/vOh+VUftNAVuXxw3gMOY5jjxHqDVfiVnwhjxdpIB6aqXQMD5XA67l6HtXdOv6GzBdmITLmRJFBjG9WQAEfpM8Dw2nNQvaHtvexsqoO7GMFzCVWRhz7sSZ4DI49fzi5dftywSQLI0KElmluDHI5VwY13OSAG7vjwztPThUTq+oQyoHiKx4bjCYwHXI6SgeNfiQfSplDgVIyT4qdtudz63++5YV80QhHZSu2rcANCd+1llwBvu3rtn1ea6idri7z3W1licY7wk7TsCjGQDnj0rQvY/eA288fVJVb5OuPzSslujECO6dmHdoTvUKQ+0b1GDxAbODVw7KdtlspCssauqwd2DbbcyHf3is7EgNgMwzXRy0sbYCyFgHIAD0XOQzvEgMjjYcSStVudZlW8jgFuWjkQky58KHPhzgHHJhg4ycca5PaJa95pk46oqyD+o6k/wB3NVWX2yr/AKuzJ/jlA+gU/nUbfe1SeZGiaCJY5FKP77NtYYbBzgHBPHFVzqCaRttm2XFWdNiUVPM2QuvZwOnBUXNGa2619nGmKAe4MnXMkjnPrgED6V06LFpTO6WsNuXiOG2IjEcAc78HI44znmD5GqH3Y7yF9Jd7TRWJjjcbdB9VkOjWM0qYiieTDc1UkDPmeVTkHYu9bnGqfxuo+gya1bUAMLgYxkVxbqgV3tbWYe73SJrfhAzIN9OoHJfPqrDKevqX1TrjbN7A/Oyo8Hs6kP6y4VfRFLfUkflUlb+z+1X3zJJ8W2j8FAP1qyE0VzNR7VYrUZdqR/CAPMC/mt0WE0kejL9c/VR9t2ftY/ct4wR1K7z+LZNZv2jTbdzD+lY/j4v51rYt3PTHx4Vm3tL0drfN3vVu+mVAmD4f0ZOSc8eK8vWpeDU1fUzl0ocbjVxPq5R8ShZ2QEYGR3KtwKDLGclSJE8Snaw8Q5GtnLxxLsz7vmS7HzJJ4knnk1hekauhcLIwhfcvdzcQkbbwWeZeO4BAQAOp456aPoeud+Cki91PGFMkZ5jcAyuBnkQQccxnB9eixFlXhcO21odfU55d2WXPjruXuHXkb2UjzYaD79P1Wfe02RoruQo365TLnGCu5mAH93n61o/smtyTA5z+j0iAH4yyvJx+SVmHtYmzdkfdt4x+JZv+atr9mVmgtTIjBgVhhUjkVgiWM4PX9IZONSG7UrKV7tS0uPp81Jga2Ht9kcvMfqrlRRRVgo6KKKKIiiiiiIooooiKKKKIuPV9PE9vJCTjvI2UH7px4W+RwflWcdpb+JxGWkRZlykkZO1gw97AOMgNuGR5itTrJ/a12bw4uFA2yEEk8AHHBskcgV8X9U1hLCJonN32y7s1upXiOpjc7IE2PfkPNZ9ItvDqStcx95Az7mUHBKsOJGD0OT8qhbwx96/c57ve2zdz25O3PyxWl2WnJpuolriHbZTxhS8oE0cJZQ4VmwRkOCueoOasKalokrHFvCy96sXefZVaIs3uYlVSuDkcTjn0qwpa/YjAeDcADrZYV2G/iExHaa74hlx3ZX0KxJHr1WSt9Xsvpp92ztW/hiiP5Cq17R+y0C2Jlgt44jDIrExxqmUPgOdo8yp+VS3Ym1oJ2Sq+HDDNI2PaAubLLFkr1V6NNvu6mjlAz3Uivjz2sDirbHbBb3ULJfduYJHjHQlcXUOP6uRSDFe2a8tbm0X118lKr/Z/3OWJr5Lh5tcDTzWiaB2vtfsUDTXUSN3CBg8ihgVG05XOeYzXMO2ujwO8kcwLyklzEkjGQklsscYOCTjyBwKxSKJ291Wb+EFvyrvh7NXr+7aTY8zGyj8SAK5p1S57rhq7RmB00LbSSnnmBf1Wv6Z2/tb24W1hWQM24hpFVV8KliMBieQNWVdNXqxPw4ViOgWc1ldR3UvdL3JJKNcQiRwVKlVUMTkg+VWm79rcp/VW6J6yM0n0G2keBsr3maWO50zuPK65zF6ilopAyB9xbcb557wtKFpGP2c/HjSTTpGu5isajqxCD8TwrGL/ANod/J/r+7B6RKqfUDd9ard7qEkh3SSNIfN2Ln61dQ4JFTi/wsHIf4VD/qLpXbMbXOP31Wy6r7RdPhz+n70j9mAd5/e4L9azHt/7QBexLCkHdokofczbmJCsuMAYHveZqsSSVxXXHAHHjW+N1JHIGsdtO++5TXUNeYjNKzZaOOR8Dn6LnZ6sGga8wKIX2vHkxSHjgkktFJ5q+Tk88hOIAyIu30l24t4B68/wq49nOxDON5HcxYyZH95h1256evL41nX1NPFCTUEbPPfytv6Krjkc5+zCLu5fMrlXT31DUZWWIOxgysZIIVtiwqSx4YV2DZ9BW+dm9HFpZw2wwe6jCkjkzc3YfFiT86z72fWEFxcObeLbb206szHLPcSIpERZvu5beFHIxqTxatTqiiA2RYEAAAA7huXRTuLWNjyvq6372/74IooorcoiKKKKIiiiiiIooooiKKKKIiuLWdKS4geF+TjgcZ2nmp/Gu2ivQSDcLwgEWKwfWWvYrOexlSR1iuMA4EqqmAdj58SgYR0YdCfPhTbPUZ4oZIItjCXAIkC8QDkbWb3SDnBz1PUCvo3tFozPmeBd0ypgpnb3yjiF3dGGTtJ4cSDzyMt1WKwunWQskEkDnvorhXhaRQfGj92N2Rg+Jc445qoNRNFUiJ7fgccju5A2zHC/NdDTzMkpy97DtN1Ldd2djkdAc94yWTX+nnvX2Abd5xtIxz6eledss0bq6rkowYBgHUkHOCpyCPQjFaDe9gmVncXdssJIMMssoCzI27YTtB2HC/tADOcHhXIOwN43GIQ3A84LmCT6b8/Suh7aqAsWtI6/UqCG4a43Ej2nmPoCu1NUGMi/s14dNOAI/wDorw1aSdXt74Xwl3uYhNFF3Jh7sKCCmByR8jhyqN1Hsvd2+PtEDw787d44NjGcEZHUV6wXI+xS2sgJ3SxyxkckZQUk3Z6Mhxw6qKj09W+OXZka0DfYD5KPiDaHsSY5nF4tkSfoFP6vfNBM8E+rX7tG20iFAinhkEEz8QQQeVQ09/ZHiy3lwf6W4RAfkI2P1p1+j308IjQ979nijfqHaNdhkz0G0LnPkascHspXh3l0x8wkYH4Et/Kqusxs0rtl0luFh9ArCipsLnjDiCTYXuXaqqnWLZf1WnxDh70sk0zD1HjVfpXMbk16dobe0ik7q1d5dhw8jlSpPkgAHLzzx6eZ4L+MpIyAtgHhu25xjIzsJH1qxoX1dWwObIQHcb3yt4arZVvwqkcA+nuQMsss+Nzy4L2eY9TXg8486dp2lzTvsiQuT1wcDgTxPIcuteM9syMUcYZeBGQcHyODz9KmNw6N8mzLKXOGdr5+dyoj/aN8bLUsLWN6fSw9V43d0VRmA5DrXLb9qWXnCh/hJU/XNempD9ER54H1FLpeiKuHn+Ij6n1YdPhSeGOneBGAMtf1KqpKmor27Mxc8k5NH0FvFaJ2RvLVbcXNzbMjHBjWRlkaX95IgBtXyZufSkvu0E+oTpbRhgkkirshAcgE82JIDH4kAYz0rzsey0roLi9drO3Y+EEFrm5PRYY+Zz5nhx6itN9n3YdbQNcSJskmOVizuFsnHauf2mweLfEDrmlbAz3jt83v4u0b/C06dfCwUyOibFCe3sBuY3efzOGtt4Gm83Vh7O9noLK3W3gUhQSSWOWdjzZj1PL8AKk6KKnkkm5UXRFFFFeIiiiiiIooooiKKKKIiiikLURLRXmZKY09EXvVQ7Z+z+2vA0qx7bjA8ats345Buak+pHTGR0sT3deL31eFoOoutsU0kTtqNxB5LPLPQ7jYjNFmW1LruhQ28sW8ksD3WThgc47qQEknPE1zT2iu21445W8pbWzuX/CNoJ/xjzVz1ezhmO85jlVSqzxkpLGOfBgeIz+yciqtqGu6jbjbcRxahCP2njDkD95ea/HxD1qT7zs6hRzG+RxsL9LDyy8BfooPWdETumAhggYcQe51K2bhx2hJVaM55cxz51WdO0iWeQRRLuY/IKOpY9BV6te22n/t2L2xPW1meAfIKY6rms9r5LWZjp7AQTHdieNXkD/tK0mSX48QSeuOlQqsPqf+NYv/ADHLyv4KHLTgPHagtHQg+dletB7ORWcR4gsRmSVvDy4nn7qj/uao/bXt4Zd1vakiPk8g4GXzVfJfqfhz99J7SDUYnivpGXu8Pi3yiunAEuoDE7TxPQA56ZqO1/RbP7Mz2ZcyRlmYPlsIj90+eGB4iCPMAkcK4yChdHW7FZcyEj+HPQ39MsvTsKGakihEmdhuA/XVVALXbqKcY2xjfEh5YzjwnGEUdOmfiTUespzz61pdoGgt4pY5I3MqMx7tIAIMDwrJhd5Y/Iepru2mbD2j4Q4m++3DfY8tyosWxCnrJA5ocBbgOPXmqjo2mX+SbaKVd67SygxjGQeDnAHLmDVg072YXc7bpnCljk7cyuSeJyeCj8TUnH24u0HGG3P70ykD/H+Qrz1TtHqEypuuTtmBKxWeIhtB2ksw8QGcjB8jwqJLW1l9p5ZFffb4vF1r9zStlHQxztBG0Ruv9G3t/MWqTTsPplr4J7iJJmVtpnYStG204cxjCrjnk/jml7PaNbpx0y1N06nBvr1SIUP9DHjLnPLAz6monR+yrynHdCMZ8TupBB643jLH1wR/CeNappndwxJDENqRrgDn6kknmScknzNR4Wl7i4lx/M4m56X0HQDorOR8dHHsM1Ooyt37O/ltEcbrm7MdmZYna5u5u/ncEbiAdi55A9P4Vwo/ePiNlriS6r2WapzWhosFUyyuldtOXvRTA9OzWS1JaKKKIiiiiiIooooiKQmlppoiazV5M9ejCvF1oi8nkrmkmrodK5pIqIuSWc1xTXBrukgrkltaIo2e6NR0921TEtka4pdN9KIqxe20bEsU4nntLJu/iCkZ+dRtzpNi/BluIfWMxzr/AGGCN/eNW6TST5VzSaJnpWW0bg8OP6rNr3NBa0kA62OvVUCC1+zXQkt5GIjbKuybdwxxDpnhkZB4n41OjtGxjl4W6GTgyiCQGUFdhJIbHBQBx9PKptuz4+7TP82x92oNRRx1D9uTMjj4+q3iqcMm2aODWtz55tOflyWeNpa44FmPltI+tWHR2ZVUZZTjBLJFgdBgmN2PD0FWZOzg+7XTFoPpWyWF02T3u8Vsiq2xM2RGwni5rb/0hoVdbT956fxGNdx+AAwPr8KnILVCULIGMaKq7uIUKOYX3QTzJAFSUWjeld0OlY6VjHSQxkENz4lJq+olFnOy5ZeiZbympKCQ0kOn+ldsVnUpQU+FzXbE1eUdtXVHDRF6I1eymmJHXoq0ROFLRRREUUUURFFFFERRRRREhWmlKfRRF4mKvNoK6qTFEXC1tXm1pUltpNlEUS1jXm2n+lTPdijuhRFBHTR5U06WPKp7uhR3IoigP8lDypRpQ8qnu5FHdCiKDGljyp66YPKpruhR3Yoiil04eVeq2I8qkdgpdtEXEtpXqtvXRiloi8hDTwlOooiTFLRRREUUUURFFFFERRRRREUUUURFFFFERRRRREUUUURFFFFERRRRREUUUURFFFFERRRRREUUUURFFFFERRRRREUUUURFFFFERRRRREUUUURFFFFERRRRREUUUURFFFFE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6" descr="data:image/jpeg;base64,/9j/4AAQSkZJRgABAQAAAQABAAD/2wCEAAkGBhASDxQQEA8UEBQQEBQVGBQQFBUQFBAXGBUXFBQVFBQXGyYeGCUkGhgXHy8gIycsLSwsGB4xNTAqNSYrLSkBCQoKDgwOGg8PGiokHyItKjY0MikqLzQ0LzIyNSwvMDYuLiktLCkvLTUsMjAsLC8vNC81LCw0NC8wLCosNSwyLP/AABEIAOEA4QMBIgACEQEDEQH/xAAcAAABBQEBAQAAAAAAAAAAAAAAAQIFBgcEAwj/xABHEAACAQMCAwUFBAYFCwUAAAABAgMABBEFEiExQQYTIlFhBzJxgaEUUpGxIzNCYnLBY4KSorIVFiRDRFNzwtHh8CU0VKOz/8QAGwEBAAIDAQEAAAAAAAAAAAAAAAQFAgMGAQf/xAA8EQABAwIDBQUGAwcFAQAAAAABAAIDBBEFITESQVFhcROBkaGxBhQiwdHwI2LhQlJygqKy8RUyNJLSJP/aAAwDAQACEQMRAD8A18CnAUoFKBREgFKBTgKXFETcU7FLilxRE3FLinYoxREmKMU7FGKIkxRinYoxRE3FGKdijFETcUYp2KMURNxRinYoxREzFGKfikxREzFJin4oxREzFJin4pMUReeKQivTFIRRF5kU0ivQikIoi88UU/FFETwKcBQBTsURIBS4pcUuKIkxS4pcUuKIkxRilxS4oiTFGKXFLiiJMUYpa5b7VYIRmaaOIf0jqufgCcmhNlk1rnGzRcrpxRioP/PWzLBVdn3EYKRuRx5cSBn5VwH2j22xXWKUhwcbgkfEEhl8Tcx6Z5isgwkhu8oWODC8g2GRNuKteKMVVbb2i2zMFZGjBONzFCF9Ths1ae8GM9MZ4cc/DHOvXxuZ/uFlra9rtClxRimRXCt7rA45jqPiOYr0xWsEHMLLRNxRinYoxXqJmKMU7FGKImYpMU/FJiiJmKTFPxSYoiYRTSK9MU0iiJmKWnYpKIngU7FGKXFERilxRilxREYoxS0tESYopa5dU1SG3iaadwiL1PMnoFHMk+QoTZZNaXENaLkrqrwW9jKb1dSvHxAjaMHB8XLmDWM9sPaHcXalYleG2MhjAUEvKRjIkI8sjwDnnHi5jils7u4kiMjyJbQd2BHcMseduMAQoNsfLADcfU1mzZIu42Gfl5rc+meHBjfiO8Dd1OnhdWPW+0l/dSMI5Ghh3EKE/QllB4Fn985Hlw9KiIuzwzud8nqQNzfNm4/Sp9rKQRtKyFURSzM4KAAcSSpwx+Kbqgp+1Fuvu75CPugr+EpKt+KGqghjj8Trnr8le0+GGYbI2njrYd4bZvioqyXderC9yLdBKR3rcQgUkqc/IDPAcafrlrIjMo3CMSOwZriOQOWI3ONmFy2By8h5VJWOhQ3RMxjncyHdiInw+YJW2IPx4V2v2Gt1I3SNBn/5DQYHxImDD+xU4xTvsZX24F21pysD8lNbXYfTEtp4g62TmsazUa3u5pJvlmDyVLvCgI7qSRhtGe8UIQ3UABjketSWha5Osixm7liQ4XPePtj8uAPAdKltZ0a1jtNqzW8kyT5BgcsXjZcEHI/ZYA/M0+W1sJVSXvIoWaJA8O10Cuo2sQyRsADgNgDqawawslI7UC2h1HofMKRVTxVeHgCledu4IsGubwJ063CmY7u8Hu6lDL6SOr5/tqamLPtPqKEd7BHMnVoTk/HCk/lVaMOnBB/pMcp+6O8t1HoZHR2P9XZXjYdk7m4LyWdxbYVv1aSuTGDxXxBSeh5nPCs3yVGzcPY7+UX/AKXD0PRcCzB6mN1nXbYXzLw3pdzCL946rQbHtvavL3MhNvIeQl8Kv6Kx/IgGrDisb1fRdTWIreW32mEEE/pFkAweBDA94p9QRzqf7L69HA6wpeSBDj/RNTBSWL0guSMEeSPnPQrSOW4s8WPXXxA8M+qmCjqACSLgb2kH+0nzt0WiUYpVOeIorco6bijFOxSURNxSYp2KMURMxTSK9MU3FETcUU7FFETsUtFLREYopaKIiilpGOBk8APPpRFx6vq8NtC08z7EQfNj0VR1J8qxXWden1O53EmOJSQozwiXGWI6bscSfyHCuj2ldrVuJ8bj3EGQiZx3rdZGx0PIdSOWM5qkxaiZcnko4DoMeg6VFlfcG+g+8+Xn6rr8KoxEW6do4b/2RvsNSeJyA0uTcG76PDZxZWBdzLgFxhic54GUgjpxCgqfSrb2VctKx2hdseBgcRkj9o5bz4Zx6VROzUf6Mnzf8gP+tX7senGT4J/zVzuI1Mr2uu4rlK6ZzcTNNG4iNptboM7253Uh2pH+gXP/AAH/ACrEa33VtKkmtpokHikhdRu8IyVIGfnWe3fsomhtpZ5bhMxRM+yNWbdtGcbjjH4V7hdPI2M3aQu2wKvp4I3MkeAS4W+wuTs7aLPEkZe7mbiBDEVWNAGPJmLYGOOdoxmp1dG06JCTb964OD/pDGKM+TzKFBP7iBjVFte0VxFB9njfbGXLMAADJnHBzzYcOXLiakre9kmRWdySAQAMKFAPJVXAUegFXxqaZrWgsO651JPebDwKq8fOI4a19UZdprnkNaPhDQbkbWyA45DiOqsunJaTSfZhawgyq6iUK67HKHYV3ux97HEn5CubsqAsNwDaxSyRbZAJohJlQdkqg8xjwn8a8+y9x3V7C55d4FOfJ/B/PPyrYKkRzwTvbJEywbqCb3XNUOL1U1LNFO8lzzkQbbPRZUdZtGYh4YbZuRV7eCaNfwRZF+e74V72OpyWu64ght5k2nd9mVBuHMAtEu5T18cYHrUL7V9L7q/70DhcRhv6y+BvoFPzqA7NXWy4APKQbfnzX68PnWM9Yxhd2cYHff1Fx3FdO3CJjh/vT5jJZu1s2Lb2zIJa6x0IzaVdL32pW9xE0M9pKiuMExujkdcgMFp/Z3tTp7RG3uphJHu8C3URbYvRd2CPy9PINg05pTgAY6k8QP8AzyquSXVjLKIhDJEzHapuYhCs7cvA45E9A2PjnhVVHVySOJa0u2RnbcOdvveqOOropvxRTvZbe2S/gHAXVnF/c2UweyuEu7JmyIi+4RqecaykEKR0G7y8J41oemanHPEJYycHmGG1kPVXU8VI8q+fO0dvNaYmtgylCQ6AsrfIjj8jUr2C9r4jdVuEKxyOEZsbVB4DcMDBI8htyPM4q+hqBWRh4tteBPyPkeqivEIAfCXbB/eG/QjLS3fxyW8UlCnIyOINLWKxSUlOpKIm4pMU6koibilpaSiJ1LRS0RFFFLRElQvarU4YoSJmxGSveYO3wHccHhk7tpUBeJz05ibNZffadJepPOUaSS4U/Zo5CEjhVm7ncAfecRJvLfsgjHE1g9xbpqplJCyR15DZot5/ZN9yyXW907M4ABeRnwOAGTnHwGfpU92c7FXdyB3EJ2f7x/BH5e8efyyatbaHp2lBGvQb24cZESgd2g+9tbmM8MtzxwXga03RdSjuLeOeLgkiZAIwVxwKkDgMEEcPKojIy74XFdRV4k2n/Hpo73s0OOmXAa+ixLVWlsZXswVZoiMuAcEsqt4QfLOOPlWi+z7V4odLNzcyKmZpAXbGWwMhR58jgVnvb851S5/4g/wKKvPYPRo7zRmt5SwU3D8UO0gjaw9Dz5GtULA2U7IzzWddRUraNlQ9gBeWlzgM8xc5/LRQet9vJTqSyR3B+zptH6EYLROVeRSG/a4bemNo5Va+zvaeXUre7R4RGohZFK7iGLq+QWPDIG3h658hUDbeyQhwJrnaHdgojXc2ACyliTgEgchn41o2jaSltbpAnKNcZwAXPViB1PWpETZCSXaKJidRh7IWMpxtOFrG1rWOugBJXzuIuFTWgrlGHk35j/tTbyw2SOmPcdl/BiP5V19n7djIyKpYlQcKCTwOOQ+NVkzfhKsvakCowuS27ZI8R8rrsEZHEcxxHx6VsNncb40kH7aK34gGs5j7O3LcoH+Y2/4sVeNEVobZEnxGyAjxMvLJ28c45YrfhweHEEGx5L5Th+01ztoEBVj2vabvs0mA4wS8fRXG0/3glY+jkEEcCCCPiK3ztJd2k9rLbtdwr3iEAl1baeanAPQgGs0PYuxHvasvwS3dvruqfNRTyOuxhPcvpGC4/Q01KYaqUCxNr8D053U5pmtMEVh4lZQ209M8Tg1R9V7GXHfs2njvIpWyYtyho8nJVkchXHkePTljj66drcqR90sQfulYk5OQoOScemae3aOXaHVFOBk7d/6PiVAY8hn+dU9LJNQyukgtc5EHQ8Li4z4HJUv+g4lFI5sbQ6O5tdw03b8suKsHaGQSwpCwUyLEoeRckbwoyAeoDdTVP0LTO+jnsUhRu/yxQkBiyg+KPJwGHPA5gHgeNep7SN1jX5ZrxhDGQXET904fcMcdrA5yD9a24TSSBxjawO32NuO7MWz0totjKKelhlbiX4bHEFrgb2dp+zc2I1uLZcbLUPZTrEgibTbgnvbMALvGGZBgYIP3Tj5EeVX+sIsdXnGqreqgLPIpZEPvZULIoz58cD1FbsrAgEciM1dbL2OLHix4ctyqphGH/hODgQDlxIzHjfLhZFFLSV6tSSkp1JREmKKXFFES0UUtERRRRRFx6ndBEC7trSt3aEDPiKlvyVj8qzTsNO8mqzqXLR2du0EQPJUWRIxw5ZIUknqTVx1+4zqNlFngFuZiPVUWJf8A9Wqieym4Xv72V2CjCksxCgAu5JJPAVrlFnM53VpQn/56h3ANHiVW+3M0kmqTggkiXu1HEnC4VAB6jB+dbN2S0traxggb3kj8XozEuw+RYj5VSte9pWiwT98ka3lyoxvgRTjAwMzNw5cMruNU/V/bbqEuRAsdov7o72T+24x+CisI4tlxcd62V2Je8wRwNbYNA8QLL37fr/6pc/8AEX6opq4+zbtFBbWLpMWDd+7BQjMWXbGMjAxz4VQNAvpJ1aWZzLI0h3O+HZuCgAk8+gAOOgBBNT8Pn5nOck5wDz6nrx94DJ45FW9JhLD+K5xz3BVeK+1UklOKNkYGzYXJve2WmVvNaG3a+4kBa1sGdASO+nljgj4HBIOTuGR0qGve1dx/rdTsbX0tla8kHoemaidP0vvVLDTTdlT+smuhFAhwDgICB1GR611/a2h/2vS9P9LWMXEo+PPJqqqgY5XM3An73eqvsMZDNTRyBoLi0X0JvbPK8m/8g6KPGmW0rM+3Ur9nYsWiiFvExJySSRw41JWejXMRzaaZ9idxt72S6WSVxzKhGOBnA/Cuc6hHL/t2qX/pZxGBD8Riu3RtI2Txyx6NIm2RSZ7u68aDOCwjJ4nBPCtELth4cADY9fr6qwrg6SB8T3EXBGtvV0Y/oPRdP+a2qS/rbraPJpXP0UYpH9ngUbp7xV9dv/Mzfyq/VHa7YGaHYqgtuGCx27eOGIODzXIx1BNX7MRmLgAQ0cgPmvmr8LgDS4guPMn5KpaV2T0+XaO/lLN+xlFPLPQHpx51ORdgLEc4mb+KR/5EV620VzJcCV0SHuR3Z5uJQfE20kDh7pB6ZI8xUjcaxbx/rLiJP4nUH8M15NUTl1muPcfos6elp2tu9jepH1ush1W/bS9SuFgXKMAVRidnjCsCepxlhzqqNMG72RjnceCs7FyWJbcTjxYxxzjOR8rX7VLyCa7jlglWTMO1tueBViRx+DfSqSa5WeDYldcWJ19V9owkxTUkc7LXLQCRv2cvkmmu7SpPeX5/yP8AKuA176e+JB6gip2GS9nVMPE28clF9oYO3w+VvAX8M/krAsO2JbhXGVm27eOQQA6nljB41tXZ68ElujDoMfLGV+hFYM8g861P2Y65HJEYA+XjjViuDwGSgOcYPALV1jDPxopG5/7gehFxfkCLX5r5PQyNs5h5H78VeKKKKr1PSUUtJREmKKWiiJaKKKIiiiiiKnaxEw1qFzjb/k+UKOu4TIX+HAp/4Kx/2raCttPBDbIwR4CzDczd4wkYbnzwJwfl0q++1XX7qHULeOzjJlNrJgqvesRI4BCpjmO6Bzx58uFU2Tsdq9wwkuEcs/7U8q5Ueq7srz5Y+VZ1doqf3h5AsN/Wy30GzLP7u5xDXandkLqjQaUx94hfqa7odOQc8t8T/IVoNj7K3ODNcqvpEpf6tj8qsFl7ObFPeDyn998D8ExXJT4/A3RxPQfWy66NmGU2jdo88/WwVO7JaTvjciSCFFYAtPIsI4qc44Enh0wRz64IsMMVkpw193z8PBZwPMTjyc+E8eI4cMAchU1qOjQQqpht9Pj4kF77gq8sbfvnnz8q4jr2PAdZVP6LTrTP9l8Vf0GNSzUzXRmwz1tfI8yqaXBqKsndUbLjtHQEgD/o13nZOXR0kI7vR7y4xyN5KLRf4iowD+Z617BJYf2dJ0/H3iJZh8+tc32RJv8AZNWv89bmQwxn4HpXlqyyWUPff5EtYV3hQZn+1uCQSDz4cqxe9zyXu14/4HzVxBExjW08emgBPydIf7F7za4rHEmuXEx+5YW5i+QYCmppkUhBXS9RvDzDXsphB9c5quS+0jUCNsciQL92GKNB9QT9aibvtHeS/rLqZx5GRsfhnFaTIPv9SVbR4ZONLN6H/wANj9VpUvbHU3YpHbbSpIISJ5CpBwRnJHOmmLXJuZkQfxRw4/DBqr2XbG87iOMXDKqIEAXCkBeA8QGeQHWuW51SWT9ZK7/xuzfma7qnh242va1guAdL/RfC6+QwVEkD3vJa5w12Rkbc1Zbns1Kf/dajCnpJM0jf2TXI2maXH+sv3lPlBCV+rZFVlpK8XkqX2T97z3AD6qAJWXuIx3kn5hSPaP7C6qtosysrHLzlTuGOQVTw44qGGnL1JP0pXevbdw+Vcj7Q04iLJG3u698+FrLoqLHq+GEU8UmywaAADXM52vrzXf2WtLX7XGLhUMZ3A96cKDtJUkkgcwK1i10u2jA7qCJAesaIuR8QKxzR5sX0J2htrqQrDIYlgMGtf0yWQwIZYxE5QbkXiEPUcv8Az151V0R+E3V6JJ3QtdNK5xNjmeN7WueAz5myxDUV7t3T7sjL+BI/lVv9j0//AKiw+/aSfiJIj/1qs9qY8Xlwo6XEn+In+dWX2P2jf5Q3kYC2snPhuy8a8PPiDU9jgHZ8/RQ4o4PdWBg/ED3X47Nt/LS3O/NbRRRRXq3IooooiMUUUURFFFFERRRRRFWO1UebuxZcb1mlJHI933LpIc9cF04c+PDkaidW7VQR7gwYd2SGJGAuOBPPOPlU52vjx9mn/wBzdKGP7kwMB/vOh+VUftNAVuXxw3gMOY5jjxHqDVfiVnwhjxdpIB6aqXQMD5XA67l6HtXdOv6GzBdmITLmRJFBjG9WQAEfpM8Dw2nNQvaHtvexsqoO7GMFzCVWRhz7sSZ4DI49fzi5dftywSQLI0KElmluDHI5VwY13OSAG7vjwztPThUTq+oQyoHiKx4bjCYwHXI6SgeNfiQfSplDgVIyT4qdtudz63++5YV80QhHZSu2rcANCd+1llwBvu3rtn1ea6idri7z3W1licY7wk7TsCjGQDnj0rQvY/eA288fVJVb5OuPzSslujECO6dmHdoTvUKQ+0b1GDxAbODVw7KdtlspCssauqwd2DbbcyHf3is7EgNgMwzXRy0sbYCyFgHIAD0XOQzvEgMjjYcSStVudZlW8jgFuWjkQky58KHPhzgHHJhg4ycca5PaJa95pk46oqyD+o6k/wB3NVWX2yr/AKuzJ/jlA+gU/nUbfe1SeZGiaCJY5FKP77NtYYbBzgHBPHFVzqCaRttm2XFWdNiUVPM2QuvZwOnBUXNGa2619nGmKAe4MnXMkjnPrgED6V06LFpTO6WsNuXiOG2IjEcAc78HI44znmD5GqH3Y7yF9Jd7TRWJjjcbdB9VkOjWM0qYiieTDc1UkDPmeVTkHYu9bnGqfxuo+gya1bUAMLgYxkVxbqgV3tbWYe73SJrfhAzIN9OoHJfPqrDKevqX1TrjbN7A/Oyo8Hs6kP6y4VfRFLfUkflUlb+z+1X3zJJ8W2j8FAP1qyE0VzNR7VYrUZdqR/CAPMC/mt0WE0kejL9c/VR9t2ftY/ct4wR1K7z+LZNZv2jTbdzD+lY/j4v51rYt3PTHx4Vm3tL0drfN3vVu+mVAmD4f0ZOSc8eK8vWpeDU1fUzl0ocbjVxPq5R8ShZ2QEYGR3KtwKDLGclSJE8Snaw8Q5GtnLxxLsz7vmS7HzJJ4knnk1hekauhcLIwhfcvdzcQkbbwWeZeO4BAQAOp456aPoeud+Cki91PGFMkZ5jcAyuBnkQQccxnB9eixFlXhcO21odfU55d2WXPjruXuHXkb2UjzYaD79P1Wfe02RoruQo365TLnGCu5mAH93n61o/smtyTA5z+j0iAH4yyvJx+SVmHtYmzdkfdt4x+JZv+atr9mVmgtTIjBgVhhUjkVgiWM4PX9IZONSG7UrKV7tS0uPp81Jga2Ht9kcvMfqrlRRRVgo6KKKKIiiiiiIooooiKKKKIuPV9PE9vJCTjvI2UH7px4W+RwflWcdpb+JxGWkRZlykkZO1gw97AOMgNuGR5itTrJ/a12bw4uFA2yEEk8AHHBskcgV8X9U1hLCJonN32y7s1upXiOpjc7IE2PfkPNZ9ItvDqStcx95Az7mUHBKsOJGD0OT8qhbwx96/c57ve2zdz25O3PyxWl2WnJpuolriHbZTxhS8oE0cJZQ4VmwRkOCueoOasKalokrHFvCy96sXefZVaIs3uYlVSuDkcTjn0qwpa/YjAeDcADrZYV2G/iExHaa74hlx3ZX0KxJHr1WSt9Xsvpp92ztW/hiiP5Cq17R+y0C2Jlgt44jDIrExxqmUPgOdo8yp+VS3Ym1oJ2Sq+HDDNI2PaAubLLFkr1V6NNvu6mjlAz3Uivjz2sDirbHbBb3ULJfduYJHjHQlcXUOP6uRSDFe2a8tbm0X118lKr/Z/3OWJr5Lh5tcDTzWiaB2vtfsUDTXUSN3CBg8ihgVG05XOeYzXMO2ujwO8kcwLyklzEkjGQklsscYOCTjyBwKxSKJ291Wb+EFvyrvh7NXr+7aTY8zGyj8SAK5p1S57rhq7RmB00LbSSnnmBf1Wv6Z2/tb24W1hWQM24hpFVV8KliMBieQNWVdNXqxPw4ViOgWc1ldR3UvdL3JJKNcQiRwVKlVUMTkg+VWm79rcp/VW6J6yM0n0G2keBsr3maWO50zuPK65zF6ilopAyB9xbcb557wtKFpGP2c/HjSTTpGu5isajqxCD8TwrGL/ANod/J/r+7B6RKqfUDd9ard7qEkh3SSNIfN2Ln61dQ4JFTi/wsHIf4VD/qLpXbMbXOP31Wy6r7RdPhz+n70j9mAd5/e4L9azHt/7QBexLCkHdokofczbmJCsuMAYHveZqsSSVxXXHAHHjW+N1JHIGsdtO++5TXUNeYjNKzZaOOR8Dn6LnZ6sGga8wKIX2vHkxSHjgkktFJ5q+Tk88hOIAyIu30l24t4B68/wq49nOxDON5HcxYyZH95h1256evL41nX1NPFCTUEbPPfytv6Krjkc5+zCLu5fMrlXT31DUZWWIOxgysZIIVtiwqSx4YV2DZ9BW+dm9HFpZw2wwe6jCkjkzc3YfFiT86z72fWEFxcObeLbb206szHLPcSIpERZvu5beFHIxqTxatTqiiA2RYEAAAA7huXRTuLWNjyvq6372/74IooorcoiKKKKIiiiiiIooooiKKKKIiuLWdKS4geF+TjgcZ2nmp/Gu2ivQSDcLwgEWKwfWWvYrOexlSR1iuMA4EqqmAdj58SgYR0YdCfPhTbPUZ4oZIItjCXAIkC8QDkbWb3SDnBz1PUCvo3tFozPmeBd0ypgpnb3yjiF3dGGTtJ4cSDzyMt1WKwunWQskEkDnvorhXhaRQfGj92N2Rg+Jc445qoNRNFUiJ7fgccju5A2zHC/NdDTzMkpy97DtN1Ldd2djkdAc94yWTX+nnvX2Abd5xtIxz6eledss0bq6rkowYBgHUkHOCpyCPQjFaDe9gmVncXdssJIMMssoCzI27YTtB2HC/tADOcHhXIOwN43GIQ3A84LmCT6b8/Suh7aqAsWtI6/UqCG4a43Ej2nmPoCu1NUGMi/s14dNOAI/wDorw1aSdXt74Xwl3uYhNFF3Jh7sKCCmByR8jhyqN1Hsvd2+PtEDw787d44NjGcEZHUV6wXI+xS2sgJ3SxyxkckZQUk3Z6Mhxw6qKj09W+OXZka0DfYD5KPiDaHsSY5nF4tkSfoFP6vfNBM8E+rX7tG20iFAinhkEEz8QQQeVQ09/ZHiy3lwf6W4RAfkI2P1p1+j308IjQ979nijfqHaNdhkz0G0LnPkascHspXh3l0x8wkYH4Et/Kqusxs0rtl0luFh9ArCipsLnjDiCTYXuXaqqnWLZf1WnxDh70sk0zD1HjVfpXMbk16dobe0ik7q1d5dhw8jlSpPkgAHLzzx6eZ4L+MpIyAtgHhu25xjIzsJH1qxoX1dWwObIQHcb3yt4arZVvwqkcA+nuQMsss+Nzy4L2eY9TXg8486dp2lzTvsiQuT1wcDgTxPIcuteM9syMUcYZeBGQcHyODz9KmNw6N8mzLKXOGdr5+dyoj/aN8bLUsLWN6fSw9V43d0VRmA5DrXLb9qWXnCh/hJU/XNempD9ER54H1FLpeiKuHn+Ij6n1YdPhSeGOneBGAMtf1KqpKmor27Mxc8k5NH0FvFaJ2RvLVbcXNzbMjHBjWRlkaX95IgBtXyZufSkvu0E+oTpbRhgkkirshAcgE82JIDH4kAYz0rzsey0roLi9drO3Y+EEFrm5PRYY+Zz5nhx6itN9n3YdbQNcSJskmOVizuFsnHauf2mweLfEDrmlbAz3jt83v4u0b/C06dfCwUyOibFCe3sBuY3efzOGtt4Gm83Vh7O9noLK3W3gUhQSSWOWdjzZj1PL8AKk6KKnkkm5UXRFFFFeIiiiiiIooooiKKKKIiiikLURLRXmZKY09EXvVQ7Z+z+2vA0qx7bjA8ats345Buak+pHTGR0sT3deL31eFoOoutsU0kTtqNxB5LPLPQ7jYjNFmW1LruhQ28sW8ksD3WThgc47qQEknPE1zT2iu21445W8pbWzuX/CNoJ/xjzVz1ezhmO85jlVSqzxkpLGOfBgeIz+yciqtqGu6jbjbcRxahCP2njDkD95ea/HxD1qT7zs6hRzG+RxsL9LDyy8BfooPWdETumAhggYcQe51K2bhx2hJVaM55cxz51WdO0iWeQRRLuY/IKOpY9BV6te22n/t2L2xPW1meAfIKY6rms9r5LWZjp7AQTHdieNXkD/tK0mSX48QSeuOlQqsPqf+NYv/ADHLyv4KHLTgPHagtHQg+dletB7ORWcR4gsRmSVvDy4nn7qj/uao/bXt4Zd1vakiPk8g4GXzVfJfqfhz99J7SDUYnivpGXu8Pi3yiunAEuoDE7TxPQA56ZqO1/RbP7Mz2ZcyRlmYPlsIj90+eGB4iCPMAkcK4yChdHW7FZcyEj+HPQ39MsvTsKGakihEmdhuA/XVVALXbqKcY2xjfEh5YzjwnGEUdOmfiTUespzz61pdoGgt4pY5I3MqMx7tIAIMDwrJhd5Y/Iepru2mbD2j4Q4m++3DfY8tyosWxCnrJA5ocBbgOPXmqjo2mX+SbaKVd67SygxjGQeDnAHLmDVg072YXc7bpnCljk7cyuSeJyeCj8TUnH24u0HGG3P70ykD/H+Qrz1TtHqEypuuTtmBKxWeIhtB2ksw8QGcjB8jwqJLW1l9p5ZFffb4vF1r9zStlHQxztBG0Ruv9G3t/MWqTTsPplr4J7iJJmVtpnYStG204cxjCrjnk/jml7PaNbpx0y1N06nBvr1SIUP9DHjLnPLAz6monR+yrynHdCMZ8TupBB643jLH1wR/CeNappndwxJDENqRrgDn6kknmScknzNR4Wl7i4lx/M4m56X0HQDorOR8dHHsM1Ooyt37O/ltEcbrm7MdmZYna5u5u/ncEbiAdi55A9P4Vwo/ePiNlriS6r2WapzWhosFUyyuldtOXvRTA9OzWS1JaKKKIiiiiiIooooiKQmlppoiazV5M9ejCvF1oi8nkrmkmrodK5pIqIuSWc1xTXBrukgrkltaIo2e6NR0921TEtka4pdN9KIqxe20bEsU4nntLJu/iCkZ+dRtzpNi/BluIfWMxzr/AGGCN/eNW6TST5VzSaJnpWW0bg8OP6rNr3NBa0kA62OvVUCC1+zXQkt5GIjbKuybdwxxDpnhkZB4n41OjtGxjl4W6GTgyiCQGUFdhJIbHBQBx9PKptuz4+7TP82x92oNRRx1D9uTMjj4+q3iqcMm2aODWtz55tOflyWeNpa44FmPltI+tWHR2ZVUZZTjBLJFgdBgmN2PD0FWZOzg+7XTFoPpWyWF02T3u8Vsiq2xM2RGwni5rb/0hoVdbT956fxGNdx+AAwPr8KnILVCULIGMaKq7uIUKOYX3QTzJAFSUWjeld0OlY6VjHSQxkENz4lJq+olFnOy5ZeiZbympKCQ0kOn+ldsVnUpQU+FzXbE1eUdtXVHDRF6I1eymmJHXoq0ROFLRRREUUUURFFFFERRRRREhWmlKfRRF4mKvNoK6qTFEXC1tXm1pUltpNlEUS1jXm2n+lTPdijuhRFBHTR5U06WPKp7uhR3IoigP8lDypRpQ8qnu5FHdCiKDGljyp66YPKpruhR3Yoiil04eVeq2I8qkdgpdtEXEtpXqtvXRiloi8hDTwlOooiTFLRRREUUUURFFFFERRRRREUUUURFFFFERRRRREUUUURFFFFERRRRREUUUURFFFFERRRRREUUUURFFFFERRRRREUUUURFFFFERRRRREUUUURFFFFERRRRREUUUURFFFFE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8" descr="data:image/jpeg;base64,/9j/4AAQSkZJRgABAQAAAQABAAD/2wCEAAkGBxQSEhUUEhQWFhUXFBcYGBUVGBcYFxUYGhQXGxgaGBgYHCgiGBolHBwYITIhJSkrLi4uFx8zODMsNygtLisBCgoKDg0OGxAQGywkICQsLCwsLCwsLCwsLCwsLCwsLCwsLCwsLCwsLCwsLCwsLCwsLCwsLCwsLCwsLCwsLCwsLP/AABEIALcBEwMBEQACEQEDEQH/xAAbAAACAwEBAQAAAAAAAAAAAAADBQIEBgcBAP/EAEMQAAIBAgMFBQUHAgUDAwUAAAECAwARBBIhBQYxQVETImFxgTJCUpGhBxQjYnKCsZLBM0Oi0fAksuEWU3MVk6PC8f/EABsBAAIDAQEBAAAAAAAAAAAAAAEEAAMFAgYH/8QAMxEAAgIBAwMDAgUDBAMBAAAAAAECAxEEEiEFMUETIlEyYRQjcYGRBqHBUrHh8CQzQhX/2gAMAwEAAhEDEQA/ANjatIRPLVCHlqJMH1qgMESKhMEStEhAiimQGRRBggy0QYBlaIMEGFFAwDYUQNAmWoDBBhRBgGy10DAJhUBgCy0SAmWoBg2FdHOATCiTAFxROcAXFQ5wDIqBBMKIATLUBgEy1ANAWWicNAyKhCBFDAUQNA6RA0GdETQYSJoHRAigFHlqgTvtqSHD61QJ5aiiHlqJD4ioAgRUAQYUQg2FEBBhRADIoohAiiAGwogYNhRACYVAEGFdAYJ1ogBMtQAJhRACYUQAnFEAFlo5ABdaIATCoAGRRACYVCAmFQDQJ1onOATLUOWgRFQBAigFESKB0QNQ6yQIoHSI1yEjagdHf7UkOn1qhDy1Qh4RRIRtRIeEVAEWFQgNlokBsKJyQIokBkUQA2FFEBsK6OQbCoAGRRIDYUQNAnFFHIFhRIDYUQAnFQhciwSTYdlXuzK+fPyK2sFtfm+UfupPUWTrkmuwzRVG1Y8iGHEK4upH9weh6GrKdbVZxnD+Gd39Mvq9zWY/KPWFNrLM/wDYEwogBsKgATCoQEy0QAmFQ5YJlqHOAZFQBAigdZIEVDoiRQYSBFc4OiNA6O/UiPHtqgTyoA8IqEPLUSESKhChtjaaYdAzkXZgoW4DHQkkX6f3qZ5wDxksowYBhwIBHkRpXQPBFhRIDIokBsKgAbCimAGwroDQJqJyDaiQG1QAJhXSACYUQAmFQgNhRAXNi3Lug4vE4H6gM6/6lFL6lPaX6d4kc828pgxLNGSocCRfJ9SD11vpWFfD3f5PYaC5uvAXD7YzcwjeOsZ9OKehtQq1d9PnKO9R07S6nOVtf2LB2tl0lQjoyHMp8R/w1p1dVjL6kYOp/p+cOa2Gj2hE3B18jofrT0NXTLszLs6fqK+HF/sGYUwmmspiUk48SWATLRACYUQNAmFTPAGsLLBMtHBwwZFABE0DpAyKB0mRIoYOkRIoYCd+rPNA+qBPDUIeGiA+tUIfWo5Ic/25tOOZ2nka2HhOWM2JDPcXew1Nu7p+nxrjDO4pbsD/AGBvAJ/w5LLMoFwPZkBFw8Z5qRr61zVbueGManSek98eYscNV4mkDaiAGRRACaiQE1dIANxROQRFQANhRIDYUUcsERRAQZaJATCoQNsx8s0ZPAOt/K9j9Ca4uWYM6reJozv2h7PKqj/C7ofC9j9DcelY2oWY5PR9Ls90ov8AYxVqRwvJvcMv7I2m0EiNoyq4Yo2qtbiPlXKwpZRJpzi4ljbmIgnbPDD2N+KBrg+Wmldys3c4KadPKuOHLItj7RQCrMoPA62JHHwrtXWR7NnE9LVY8PB4+Ll/9xvnR/E2PyVS0FUfCIpjHvq7H1OtR3WNfUzqOmqT+lfwbLDbXikQ5bBsp7pAuDblfjStPryuUdz5NHUfg4aaVmxcL4FbCvZwjtikfMLZ75uWALCuikgRUCQIoHWSJFQKI2oHR361ZppH1qhDyoQ+qEPKIDP73Y5lVcPF/iz6X+CP3iel9fQNXPd4OnwjFbZxODI+7TJI0aFAHjazJqczFeDNY5rHnpStuq2TwbGl6VKyn1UynDsyaIKhN0U3weNH+Gyk6RSH3ATcC/suSOBrqSU1viVxm6m6rV7fg2G7+9CyKVnBSSM5ZAeKkcSw6ePzq6q5S4YnqNI6+Y9jRk0wJg2ooAJhRICaukAG1E5YMioAGwokBMKKAyBogINUABcUSA2qYysEyE3uAmzwmwEuWYH3gGUOCB+t3B62rLjS7G4mnDU+jiZz8bvz3IyjT3iwsfLn9KXegtbwja//AGNOo5zz8FTFYN4zZxqPkfEdRSl1c6pbZo09NbHUV74fuQjaqZfYtUuBthdr9lEYjGkisxY578bAaW8qtrt2raxS3Tb57oywKMS6k3Vco6XvbyPGuG03wXrO3Ev5KtE4LuyP8VfJv+005of/AHxM7qkv/Fkh4wr0p4hgmFQ4BEVCESKAUDIoHaPKBDvxrMNQ8okPrVCHlqhAONxSQxvLIbIi3Pj0A8SbD1oSeEFLJzzE4uXJJiezLzz6IignJGfZH5QbD9q+NFLCx5OlyxO2IxixZdpYF54/dmQASxnpnjBBX8rW86pnTXMeo1dtX0vgsxHF4aIYiBJIY76wO3ajK9luUsCLm1wddRrS1sPSftZoUXw1XsuX6MC29SmTtJMKnagWLqSh8iCCfS9cq5rwWS6cnHEZPBPZ29uKafud/tGRVhYkjkoAbip8eFGGolk6t6dS6cS4x5Ndid6cNHM0E0gjlSwYNfLcqDo4051qQllZPMSqafAxhnWRc0bK6ngykMD6jSuit8HzCukAGwro5YNhUIQK1AAWWiiA2FE5IMKIAT0SAWFQB9tOIA4eQD245I2/VGwt/pK/SlK1tuGp+6orMKeEmVMbhFlXK3oRxHlVN2nhavcN6XXXaZ5gxLNu4PdkI/UoP8EUhPpSz7Wa9fX5L64HmH3cZzZplXocpIJ6E3FqXn0ycVnORmPXKpSXGComyV7Vo89yuptbUe91sQayr91Xc3dJi4LtLY0SqSjsSBfWxF+mlVV3ybw0MXaWEYtpi/Yqfij9LH6Vr9P5uPOdX4037j1hXozxoJhUOcAmWicgiKhCJFA6RCgE77WWap9UIfVCH1qmcEMbtmZsbiVwir+DE+aY3vmtxBtw07oGupNVpOTyWPCQ5m2AjDSSVT8SsLjS3NSLC2ldygpI6ru2PsL8ZsybDjPDNipdO8vaRuzdSI5FCsPAMp6VT+H/ANMhta2EuJ1r9jCrtbGJiBPHhsRLkY5nkidbrzREU5UW3G9yT5V0qO+7uSeqjxGCwge0dtQ4ntJJE7UgqbxEqI84IVczqCx010IuaolBxi9w5p7XvUan+v3B7oKjSMXF2QKyalcrBuNxzva1L1pZy0O62c9mIsWbR2M8kzszvmdyxMnZ6ljf284B9B6Vow1C7YMh6XKzuQ02ZhocFIgDs87cQuIjhiB6MRx/cbUbJ2PmCOaaaZcWSx+zOkbOw+JdS0kSlQL54pEkX1s1/UaeVSnUNvE+CrWaWmCzTPd+xMinEzOK+InVXjS4LOrNYHVQpIuw6aVzGeZbSSjhHpFdnDBMKJAbCiQE4qHLAtXSACYVAHuOF8Lm5w4hG9JFKt/2ClLvbamM0+6txKrCnl2FGCaiAGwqEBsKIOPJCLZInb8PuzgMUbk+VCezYdTawP8APLI6jo1OO9G/0jqc6p7Z9gU8SlMzmwZLW8SpYW+RryyjOEsPv/g95ursr3J5T/3EuDcRdnGw7zFTrxAcH5cEPzrU0luy5WIw+oaf1NO6X37jFhXrU88nz5rHAFhUOCDCiBgCKhyQNQKPKATvVZRrH1QhnN6drtHJHCjBT7cr3I7JOCEm44k3t0Fc5ywywlkvbw7W+7wZkOaWTuRWtq1hdxbpfTxIoSfhBh2yfbubK+7whTq7HM56seV/DhViWFg5byMzRIRaoAgTRIYfbu4yGNxhFVXeUSNnYgc+6tgbAEmw8aXvqclhDmk1MK7FKXg8wm5jHDrFLNk9sN2IU5g/Is68vAV3VRtXJNTrN8249jN4/ZWNwJPdOKg+JQWYDo68f5HjXM6slcLV84IQz4Z0LgrGvvxuAUB6PG2inxWxqhboPgZ9bevfyaXcfYkUCGSNXDOL5yWAZCTYKpsRa3MX4am9Pw5XYSufwzTEVYLmQ3h3g+643VMy9kFNvaACh+7y4sdDbh4VVGXvyXbNyH+DxqTIHjYMp6cja9jbnV6ZRJNPkkwro5INRICYVDkAwroAMioQPho88WJj+KBmH6oyHH0B+dLapcJl+neG0K4HzIp6gf8AmmK5booosjiTPGFWlZBhUADIokPIpCjBlNmUgg9CDcUHFNbQxlh5Pd5IlBLAWjcCdLe4rEiVR+lswt0rzur025PC5X+x6rpWv9OahJ+1+PuYvbU4fEsynu3FiOgAAIpClYrwjc1MlO7PhjFMa1tCrj5H6VpVdUsr4muDM1H9P0Xe6uWGwoxanjdT+bh860qeo1WfYwNT0HVUvOMr7E2FPpp/SY04Ti8NY/UCwrruVgyKBCNQJ3msk1yntfaS4aIytrqFRObufZUf38Aa5k/g6XbLOdbQwM83d4tI5eeY+whsScxHBEF/DTTiKWlqK9/op+7yV2V2Sw8cFSXbGSaNoVBSEARJINMgvYm3BmJLX6mulLaV3WqpKKNlsbfmCYhZfwHOneN4yfB9LeoFXK1N8hhcpGoq0sznsRNQhA0QEGrpEBNUARNEACaFWFmUEXBsQCLg3B153qcByz00UAgRUyA5lvRgpp8VI8cbPHnZe7rwZrcLkd0e0FuCRaqINDa4iKdjbWfDv3GBNtQbDMBcESA+zYge0wy3vwJtanjsCUFLg32xt4IsT3QcsnwEg38VPBh9RzqxTQvKia5XKGTCuyn9AZroAJhUICYUQFvYbAYiMHgzZD5OMp/mqtQs1ndTxIR4ZCueM8UkZfrXOllmODrUrEsk2poWIEUQA2FQhBhUIW7dph2Xi0BMq+MbWWdf+1/RqS1UcSUvnuPaafGPjsc92lhOzcry4qeqnh/zwrEtj6c/seu001bSpfyVo5CpuDY1xJZLozlB5Q42bjVOj+0eZ4H/AGpWcX4NOi+MuJdy+uz7eyStzwHD5cK6q1ltXZh1HStPqFicUBxQaM/iDQ8GXh6jlW3perwnxZ3PH9R/pedTcqHx8ELgi4Nx1FbMJxmsxPKWVSrltmsEbV0cHdyRqSQAASSeAAFySeQA1rIbwbKWTnW394Ed/vMjFYUJTDixJY8HlIHE8h0t+Wqp79rlFZljg7WHJR8FnbeI7qYaD2psrsRyjIBjX1FnP7awNNX6EZ6m/wCofsk5Yrh2KW1t3FyjsiA6ixB0Eg635N9OFI6frUt7dn0vt9inWdLUlmPf/cyONwzRkhxbx5HyPOvQ06iu5ZizEsonU8NDrdfeuTCnK15IfgJ1XxQ8vLhTcJtfUSNrj3OnbN2lFiEzwsGXn1U9GHI0yuRuM1LsWSK6CQIqEBkUQA2ogIGiQGahD6M2NzwGp8hrXM3iLDBe453DhGLGVsLK5JukkcuU+BCg6Dx8KRefg2tO9sElJJP5RaxOJkjjCsjsSdfvkIkSx5GSPkPH6V05zR36VVj92Mfbg+x+wI5HRyr4csVPdfPA9hZewnOkTXy2V7A5QAReq3ZlYfc6pr2SzW8rygz4zEYUfjKZohp2yizr/wDIp4EcNenGr69ROCxLlFV2ipveava/hjLA7RinF4nDdRwYeanWna7Y2Lgx79LbS/egrCrV2yxUE1EhFXKkMOIII8wbihJe1hTw0e7fiCY6cDg+WQfuAP8AektG8SwM6lZimU2FaQiDIqEIEVAEGFQgXZ+K7KVXtcA95fiUizL6gketcWw3wwd1S2zyJN7Nldm7Ri7FDdCNc8LjMh8bA/zWJfBzjhd0el6dqY1ycZvCZkW0NJxZsS4ZIChJHcX5NBsqYyLZWIdRwvoR1saStgovk2dLfvjjyXfvnuygX8NR8garcRrenxISYodkxMZBU8V5f+DWno9XZU8eDzXVemVahZPV2jHzJB6WOnyrcXUqmjxc+k3xk0dX3u2gZHGCiJuwDYh11KR8ox+dunMlR1srncy7sjF43ZUrYjtcXA0eFw4HZxtwlYexGtjrc6sfhVuba9zmoxwu/wDg7gvJnNt7cl7bMkjK+YszqbEseWnLw4VIaauyLVscpk3tPguYbfufJlkRZDye+VvWwsfkKybv6coc91Tx9hmOtljEirBvXKJc0tmjOhQAWUfl6nz41dd0OpU4r4kvPyVxvcpe7k1z4SB1DqiEMAQQOIPlXmPxGorlsbeUXvTUyWcFGaFsO4lwrMnxAEn6H2l8DWt0/qMvouM7V6TZ7qzXbI32ifKk/wCHJoMwF0Y8rW1W/j869DC1S4FatRu4ZpzVpcJtubTELxZ2CRgNJI2twCyql9fZJzctNTVbeJHeOC+kgYBlIZSLggggjwIq5PJw1gi1EBA1CA5vYe5sBG5J8AhJ+gIqq76TurmRlMJuqrIr/eJwzKGBV7BQRfKB0uTVUdKpLO5jy6g4YWxPHyjyXdzEJrDjJL9JCSP5I+lT8LJfTJ/uWR6lXLida/bgDh5MRE4OJBUc54gHjI4FZofZkQ8zYEeNL212R+r+xoaeyixYrfPw+H+zHWJViVOHkQaDuXzxSIdBkJ1yX7tibobLqrLaqNrTxk7en3LdJPP9zN7QwMDPdg2Ff3ZVK9mx56K3d+lWva3xwziE7FHL96+H3He78UsbAySrMM4yG1xbqevl4caepUvTeWYmunVK1bIbQcU4DGNiM4aTS1swWRhoPTUUxS248iFiwwrCrTkJvH7WEl+OHs280Zl/jLWdD2XYHZe6oosK1DOIEVCEDUIQNQANqIC7jXMmGR7C8JEbn3uzZm7P0Viw/cvSkJ/lX5xwx+L9Sn7ozmM2VG97rY/Euh/2q6zR1T5QKeo6ivhvKBYDYCMwjeZlRyATYWVrEKT4AkX8CfCkrOmpRymaFXWnKXMStJs1YHKOzJKLizGwBBsRcDXUEVQ9NROPL5HKuo6mNik1mPnASB0S/aL43INzyI8R43rJt01sXjB6zT6/R2RclISbRcxgLoVPeV+ZF6thB92jL1V+z8tPK+ULTLV2GIO1HRty98WjxDRvAZHnlAMin8YsTYBg2hFyTa44njWz6SjDJ5/O54NBtXEf/UcakEbfgxX1+K3tuBzJ4Dwt40nBOUslknhYA7w/ZbFM5fDymG51Rlzp+03BXy19KbU/BWmW93fs1wuHF5/+ofq4sg8kuQfMk1HYyOQ5xW5uBkFjhYh4ooQ/NLUN33BueDH7V2SmzTZ5HGFdvwmKl+zJ1Mb2+YNtdeFtcHqXT7LbPUrXLHKLY4wyrhMbA8iJHMjF2UAXsbkgAWNtayoaDU7oqUGuS92RUTeYDd3DwtnSPvgkhm1K3v7PSvX11RijGVUU8jK1WN8Fhz3fb/qBKoljj7SQIjSsVVkhIv3gCBdsxudNaXsmorkaoona3t5wYDB7Sxez3KI7RniUNmjYcmA1Ug/EOPWuIWEsra4kjY7G+0sGwxcWXl2sVyt9eKHUehPDhTEbvDKJU/BuMFjo5kDxOrqfeU3Hkeh8DV0ZKXYpktrwQ2q1sPN1KBR++RVP0Jqu74LKu+QgWwA6C1XLhFT7kWrpHINqL7Ey0LV2PD2yk2jzkrm4IHI7pYD3W9g9cwPECsvW6eKe5Houl6+2UHW3ua/n/qFGO2JFG7H7tJIysc7QuTIrXJIljDAqw6r3W0Ite1Jw2rhj9ls5YcWkv04I7K2n+IESCdVJN3kLkLoTzvbXTjzp+i17tqXBl6zTxcN7km/sD3t2dI8rtEpbJK7HLxUOQ4PXnypuOsp0623NLPyYs65zeY8n2x9oS+xiEYHgJCpAPg3Q+NdR1mnm9sZpv9Sp1zXLTH22FzYBW5w4j6OgP8qaW1HttTGqHuraKXHXrrWnF5imIyWGQYV0cgyKhCBqABtRAWtkzKr5ZP8ADkUxyfpbTN+02b9tUamvfX90X6ee2f2F0+HaNmjf20Yq3mDa/keNHTWb4nOpq2y4AMKvx4F08ckt5cJ94gWcautkk6lgPw3P61GT9UY61i6ynbLCPQdN1OGsmNhxckfsNp8J1HoOVJ1aiyvg1tRoa7ucY/Q+x+M7ZVutmW99bg3tw58q71Oo9VqWMC+j0fopxzlFRMExFwjEeVUpNlr2p4OmYh44oI5wo+8TxkLcd6JDdXa/PMNB4FqcdzmuDNtp9GWGKNq7pYvKk0QzAKGyxm0iE63tzPlrTmnlCCakKzTY73N3/Knsce1raCZgQVPwyi3+q3LXjerrKcrMStZ7HSIZldQyMGUi4ZSCCPAjQ0vjHcJOgQV7caNwmHljEizllKnQZVAJN+tyLcK5b9x0vk57srciTBbUgOVpsPmYpIB/hkKcva24EG2ugPLpVqee505ZR1EigUlTaOK7GKSTmiEjxbgg/qIrmfwdxObbd2S0pRI5IbxrkKNKqvm0ubNa4J8aR1MZyawbPStbTTGSk8Ni8YJsOuTHYQSxE2BvZozz7KZCcpPHKdDxtxpVzlW+TWdOn1yzCSyVsTgcHHFKsMsj9qEAilQB0ZXuGzr3WsCw0A9qmFapRMyfTJ1WbZMJg8HJh5JXwVy4KqEzqFta7MVZhnPIDUDWrKrMeRXU0Y7I2uGx8s2Gj7aIxO2IjUi4ytlDMSBcke7oeo1NMOzfNCOzamx2RTnZcincGeY6Eg+BHGonnkBA10AFNGGBDAEHiDqDQcU+51CcoSTi8MoY3Zods+eRZALCQMc4HTN7RHhelpaOuXZ4HauoWwWJcpeBDOZFcJLi5EZmsE7MMW5AowXUcOVxz60lscZbZPBqOyE6/UjFYx89hjvLtGTDuzx2OYQ5g3Agwr0OhzCrrem1az8qzPHZmM73U8pcMQLvW/8A7afNqRX9MQhz6jz9gPqEuzXBrdh41cZg8UAuVhGpZONmRgbr4FS3qDV22dLVFzz8P5X/AAWVyU05R4+RbgHvGvhp8jWzppbq0JXxxY8BSKYKCDCoQGwqEBsKJywbCj34ZPuXNsfiRxYjnpBN+pV/CY/qQWv1Q1mwfo3Y8MenH1ac+UKWFafnJneCzs2dVYrJfspFKSW+E+8PFWsw8VpfUVb4PHcv09rhIx+8ezmw8zo3ENxHA8wR4MCGHg1efthzweu0l++GH3QqOtVdu41LEuwLKetd5fgXdXybPb880iPOiMEBCBkByQqB3VB90BQLVoaetPuzEsm28l7c/foIVjxWa3DtV1A8WUfyL1fZTnsV7l5Ojbb3Uw20cMXQp2hW8U6a68sxX2l5EHh4Gqa77KZ4kuDrbCa4FX2f7ExOEikTEMoBfuRqQ2XkzZhya3Dwvzpy+xTaaF0sGsBqjOOTruc6352j2j2U8X7JCPhjb8Rh5yaX6ItJamzbB/c2uj6b1tR7l7UQ3Z3oxAlSFz2qMbd/200J0f3uHvXrjTaiUmosf6r0yqEXOPBv4sSrcDr0PGtDueWccCneRyxghUElnMrAfDEO6D4FyPlVcuZYCliJzfbWyJ4izzoe8SSfaXyDDSuWmZtik5dhZszaLRseDI+jxn2XHGx6EcQw1BAIqq2tTjhjem1NmmmrId0EGxnOJAykjIrhSbHs2I9o+62uXzNKJKPtPYwuWoS1DfGMfv5FJYNI5GgJ0F72FybXPHlXM8rsCKzY0zYYR5I8HE0d2kaaRkAuT/lxiw8w/wBatpclyhHVQrndtlwsG32Q8rqnbJkc2uAbnlxtwN78K1otuHJhWRjGeIiH/wBRJDKY5L5GLOH45c0j6NzI04il46hRaix+vps76nbDlrwPkcMAykEHUEG4I8DTqafKMydcoPElyeEUTgg1QgJ0BIJHDh4eXSjhMm9pYFG9WBabIq2u0Cm54ApJINfMWFV0yxayyfMEYjEbMmjPejcelx8xpT72sW2mt+yqS+KeM8JIyhHmGAv6kVg9T9tlcsZXKG9Hw2mQgxCws0chy98gE8AehPKm9HNfT/BNQmmmMdqYhVkzMVAkCsCBZQWuCPAZla3/APK7rsVbcZfIPQlYt0FnBBhTmU/pFP8Av6A2FQAJhUADYUQF7YwDl8O5sk65LngsgN4m/q08mNJ6uvMdy8Delsw9r8iaxFwwsykqwPJgbEfOmKLN8Exe+GyTIEVcUIlt7CfecLnGssACt1MV+4/jkY5D+V16VkaqhqXHk2tDqlHv4MY+y5RxQ+hB/g0o9JauXE1o6+h8biu0TD3W+Rqj0Z/Az+Jr/wBSOm7v7UxWzmePGwOMLI3tizJGSLG7LcZSLXvw8a0JUrapR7mBGaYl3s3VtL2mHKhZO8gFsjg80I0Hlwq6u3HcEobuxqvsrhKxyP23tWDQA+wQfaccmNtD061bdbXZjBX6FtPMjciqEgfcpbZxhihZl9tiEj/W+gP7RdvJa5k/B3Bc5OV7wTqHjC+yvdHWy2Hz61k3T3zfwuD2nTKFptPXOXdvLGW5uGGaTEykKiAhSdACdCx6AcPMnpTOmrwtzFOsalyapj3fcfTbXQTRwjvmQ+0puABm4W4m6+mppp2pPgxI6OcoSm+yG2y4w800hYsY7Qpf4VsZCP36eldVvMsiVkeOBk4voeB+tXdyl8ina2y8PItpY1uTlVgozgkG1iBfkfCuWogcNywc52lHPgZHQ274sJLaMBfVT111HIgdBdSdPOSzT6ueng68ZWcit8fZVQJEyhR7UYJBt3teeuvrUcI+UGWutlLdk3Wx3IbBqEUf9MWYKLBQ5le4Hqg9a700UpM6utlOKbfJqcObMD0N/lrTs/pKIIzg3QjxOEjmLOsmWxIsVI5XB6G9ZtlKnLg2tHr5UQ2pZRmYHxWz5CpRmivqBco3ire6akLLafGUaF8NPro5ylL5Nns7HpOgeM3B4jmp6HxrSrsjNZTPM6nTS08ts/8AhhjVguDYUTloFih3oTc6pMtuQs8baf1GqY8WsufNaItTCKGeYZgkiPbVWU356MDx9K4tgpRw0dQbUlgzv2lYfs8RPl0GcPpzVv8AwwrO072yTHrluiZ3CYtpImiYkgIxQHkVOew8Drp407q64WVtp8h6bc6tRHPYlszbrw2D3ePp7y/pPMeFZul1sq/bLk3Oo9IjbmyHDNThMWkq5o2DDw4jwI5Gtqu2Nn0s8pdROviawTcVYUIERRIQ4cKDjuWCJ4eS5vEoZo8SOGIXv+E6aP8A1aN+6s/Tyddrg+w9fH1K1LyKWFaT+DNC7PxhhkDjUWIYcmVhZgQdDp9aquqVkGi2mx1yyA2hhuzkZM2YaMjn/MjbVH8yOPiDXGlszDa/B1qq9s8ryVLUyK5Z2YrfS1wdLHgb8qym8PJrLk5Dvjhlw02fCEiHOSYAxyXGjsi+6pOYW8L8DauHbFrZLuxuiqcm5wWdvcRYfGvE6zQsUccCONjxB6jw4VnJuEuD0c4wtrW74Onbn76pirRzZY5+Q4JJ4pfgfy/K9P1WqXcwNVoXX7o8oFvftO8jhdRApXTgJXW7kn8qWXzY1xdNqLkg6Gj1bowb+5hjgzL2Sg2LNx8CLk+dZWn99uD23UUq9LuXjsbbFbNjfCvGosQvcAIFmA0uSRe541sW1vZtR4zT6t/iVbPkyWycDNHOjOrBEDkkarlUFstxp3nCj91I7JJ8mvqNVVOEsDLbm12w6QpG5WS/asRx43sfMk6flq22bilgT0NEbMyn2Nju3txMXEGFhIAM6D3T1A+E8j6U5VapxWO5m6/Ry09n2YHeuYrGuXRgWkB6FQFX/U/0q5RUppCM5bK3JlfZu1YsYphnVe0HtRsLq1veS/8AHEfWrrasMprtVkcoXY/cKBrmNnjPIaMoPkdfrSjqXydbMjXBwBcRMo1ESxQg+CRhT9VrnTruy+zhJF3Evljkb4YpD/8Aja1X2P2nEFyc9H2hz4SR4CiSQrZQDdWXurezC4IvfiD50o3zkaj2ISfaNe1oCLEf5njw9nhXe9M5x8Gx3VOGxytNhyIp1A7ROTg8pFHEg8HH11FVr2yzEa9V2Q9OfK8F+RMrWI4HUdbVop7o8GS1h4+Cqj950JGZWbT8udgp8rC1/CuKp7uH3LJ1SXPg+xnswnpOy/1xH+6VxN4tWQx/9TINTQsQIqE85K2/+G7RYH5SwKpPQr3P7Vkr2zwaOcwMlBurNHd1aMmNWfiwuFF2Fra6XPGtGeNnIrXJ7+BBKpVip4jQ8xpWDZHl4Pc6e52Qi38Ao5GjbPGxVuo5+fUUYWSi8x7lOp00bFyjR7N3mB7s4Cn4hwPmOXnWnp+oJ8TPO6rpMl7q/wCPI9VgRcEEHmNR8604yUllMxZwlCWJcEWFdNleC/s6PtopcNzcdpF/8sYJAH6luPPLSGshjE0PaWefYxHG+YA/PwPOm6Z74pidsNs2jxhVpUWWHaw29+AM6j4oibyr5qbOPAyUlb+VZvXZ9x2r8yvY+67C3yp1NNZEGmng6nt3HdlHYGzPcAjiigXkkHiq8PzFRWRJmwlxk43tTafaO7jQDRV6KNAPlS83llCvshZmDx4FcUvy/iq5Vo1KuqyhxJZHOyNnqbTH2UYyEG49giyg9GbKL8taVUmrdo8tbGdfHk3v2fbdSdZImAEoZ3JP+arMST5gm1ulvGtKqSksMR1WllViyHZ9/sONp7sQylWF42VgQY7AXH5SLfK1T8NBS3R7nUeq3qv0pPdF/JRxmBeIFnta9rg89eXHgCfSr3JLuZ8OVx8i6bEKYVRdc7AEIL/hx99rAeOXSqbJRbQx6coNqSayYjeCeWaUu8MiCwAujjQE2vccdeVI2tyllI9BpFCqG1SRsPsx2cAkmI5sezHSy2LfM2/ppzSQwnIzOr3tyUE/uXN7cYA5B4Xii9dZW+jJ8q0NKszyef1y/JZjNqDLKjElRmH4i3zBb8RbmNad1TkoNwWXjgR6fJPCOrYJrtGCQysy2YcwSLHxBHOvCaL+oJSk6b4+7OD1NmhWN8WZ/ZG0YzJNmcB5JXcKeOXjfy4/KvQ02winli0tJdYt0Y8DDajj7vNr7UeUc/aZRy8DV9z4WBeC2tpiHG7i4STMSrhm1Lh2uT1sbj0tR9FM5VrRl8b9nEwe0MqNHyMlww8CFUg+Yqp6d+Cz1kzyDdHHYRjNC0bEIysqs13UjVbFRfqNb3AI1FcSqkuQq1Pg0O7zvJg/vUMjSOjkYnDt7QBYm9yb5hrrzB8Kpd8oNNfwPaLT0zrdVz+6YLfGRo8SskZs2ZhpzvlNiOY73CqNVbKuxNM1+j0wvonCaysl/B7YWeDXuyJNCzJ6shI8O9TkNSrXGRka3pz0reOUxmwrTMTswZFFAYTeGPPs9G5xTMvkGGYfW9ZN622ZNCnmBW2RKCYyfZawb9LDK30JrR4nUKfTYZDHbqSF2OcK1yCrA8VOW9x1tfhzpB6R2R3RZtafqkaXtku3kQ7RwTwvkkABtcWNwQf4rPlBxePJ6KF0bIKa7PsyjJy68P8AauXyVNc8k4Ma8Z7rEWN9CQPlzruNk4fSyidcJ8WRTNpsnFGWJXa1ze9vBiK3tJY7Kk33PJ9RpjVc4wXBchlZGDqbMpDKehBuPrV847o4EYScZZJbfhCziRBaLEL2qjkrXIdPRgR8qQ0k9knBj2phuipoXsK0/JmksNO0bq6+0pBF+HkRzB4EdCa4sgpxcWd1TcJKRbbdmeQ58L2fYNqgdwGUHihB+E3Xxy1lO2yHt+DUVVdnuz3H2L2bJtGOSRZOzSTuRkqSTCjG2lxbO2ZifBelDG5HM8JYRhN6N1JsEud8rRnTOt7A8gwI7t6qcGheMGmZuHgLa6UAy+44mk7HDKpJzzkMeOka37MeHFm/ctcYWc+S5ZjWVt38cYMTDIPdkF/FTow9QTXbwnuGNLbN/lZ4Z36m0+CiUdrx/wB4M1vjLmtEDbuEkjiC4Kj1Ch/6xSOv1HoVOXkY0scTiY7GwSxZRAWJhI76aNmN2JsDfnb01pGOpVKhnhv5N6qUdVbKdn7I2e5+32xcbCQASRkK1tAwI0a3K+unhWtp7lbHODG1+lWmsTg+GPI4gNAALnkLak6nzpjCS4EHy+TmW8uJMki+PaTHkLs5CC/6FUeoq/R/ItrHxgjtKESIgJ9sqB11PKmdZaq6ZT+EY2hjJ34+5rNkT5dDwjSR18MkbED5gV8x0UFZqoz/AHZ72cttWDn0u0TFNmB0FswvxFr/AD10+fKvRXLczQ6fJwry2brZ2AEOHUCRpEklhyq1iqgntLLzy93gTWnGDhGKzkwb71bY/bgbRG414/zTilgRdfwekVZkqIkUSGV3lMuBc4/CEK1gs6ZbpKpIsXXqOGbjr53S1FePchmmx/SUztEY5oZAgQvLIMt7hXWCJhY8x3Rx6npWR1F/lbz0XSLNkZxKuBjZZpibAtCzgDwlRuHI901103EoN/DROsX5phH5yarZ+MEyBhx4MOhr00o4Z42ue9Y+AhPeZTa6sdB0Oqn5W+RqmqWVz3GLIY58F6FO0wuKi/Isg80ax+jUprVyi/TMzexXvHb4WI/2pjTPdDBTqFiWUX8UPxG/OFkH7ls3H86vXVGVmPwC9ZSl8iXbOxEn1JKuBYMNdNdCOfGpdpo2+7sxnS9Ss06Ue8fgRNujKcwV0YBWa5JB7oJOljyB51m26GUeV2NeHWKp8NPJm8bAY3KHkbUm1teB5S3JSXYa7s7TEbFHayEX14Brj5XF/lT+h1G2W19jM6lpPVjuh3NcCCLggjqNR862VJPlHm5Qa4aLqxGfCyRe/ETPF6AdqvqoDW/IazdUlGamjQ06k4bZLgTRSBlBFaNU98VIzrI7JuJFhVhWCKVy64vlhVklwjV7g7dzI0LuX7MAgspVkXhZhwIGmo6+FY9M8o39VQ09yWP0NsNR1B+RH96t4xkTZm95t2ME8bySRhGAPfi7jXtxNtGNrnUHhVVmEgwhuZyLbcxllLWAHAKOCgcAPADT0FUKPkrlZngqYaNs2YA9yzFrXC2IsTy42oS4WRnRU+rco5wdL2B9oTM6RYiO5Zgoki6k2F0P9j6V3DV+Gauq6VsTlCQu2ptszYtRGRlZjI+l+4OC/wD20A8zVd1Nd0VvMjfKE9qKuF3gVHYOCO8buLHU8bjjasvXdPnd7oPt4GaNdGE9shxs/GiHFxYjPmhxIMRIHdUraxzX1OYeFrmuulWun2T4+TS1cIXaXfF5wbfashSKQjjlKrbkz9xT/UwrfsfHBgwWWVNoQLHhigAtlVALC2pVSbdbXPpRm9sMgilKfIokxcKOI5I0ZhbUogbwsbann6caxaOoznu9SOYoes0cY4cOGWsU0Iw+IeOwIjyEC4Izsq6qfC9XQho3+ZQkmV4ti/eZTa+45mjWWFgJCgLI3BzYcDfQ+lMfg5Y3Rf7F9GvUHtkMNlT2wcMTArJDLkdGFiCkMpFuqkFbEaVfXL6U/BRqI+9uPnt9znWB3jxOGLKjnKT7D95fQHh6Vo4hPsU7JQXuRodnfaNLcCWJGF9ShKtbyJIJ/wCeNSNa7IrnFYN9h9oJLCZYjmFr24EWtcMOIIHKq7MwZUo5DyoGBBAZSNQdQQf5BFHhrkHK5Rl9t7AcLGmFUL2WRl1y/wCXbQnibrxvWXfppXLauxudM1tdE/zPKFOHmP30o6lC0JSzfEIWufIm59RVHTqXVVOL+S3rGx+m63lN5B7K2kYXYm+Ue0Oo/wBxXo1NOrczySjL1tq8sv75zlGiniYgsi2YcwVsPMdw6Vh6mxwmnE9j0uqE6502LIy+z/ebt8SsEigNIkiZlOjXQ8jwNwPlXU9S7IpMW1HS40PdB8FbZvcmkjP/AAgmr9JPGUzKvi5JNIa4rhGfF4/mM6fUSfOms7bf1KPqq58AGpgXfbJ7BLkZW42INuvh68KE1ui0dQeJJmQ3o2YFlkQakAFT1A1GvUxlD6GsK+DcuEev6bOEqXCT57mWaMXNuANLLh4Y0oLnAbBYtojdCR1FzY128tYTYK9sZbsJjvA70Mk8MpFuxa4C6ggizA3PArcetVRrw+7YzqbY31bHFL9B/tTDrDiCEN4ZVEsJ6q4vb01HmprZ0N3/AMM8TrqmuV4ANWoZgO1EBLD7fGHwzgF2mkYoGkTK6gAWJ01AufU155PEMo9ZXCEr4xnwl25Ln2e71GNhhp2/DJtG5P8AhseCk/CeXQnodDp7v/mR1rtFlb4LleB5vxjJJT92gRna12CAk8r3twA7uvmK7seXgyeYweO5jtn7oySdo0zrCiDUtYm45aGwPrXUsR7lVOmnPgubvbRw0cgiikMQzDNI4BEtr9039kX56VXK2DWDUr0U6vdjI93hXDRxNOUJnsUSSwFySR2ndORiVuQf45cbItknqbKoNNv9DM7BAndikeQyOkKm5JNyC5PIWGTgPeNWvDaSM6PMtxR27swJiJBh87qoLG4zWGY63UaaAHXrXNklWhmnpz1EW4vGP7kMNtNhAsEgKw9oZEfUBZNAb/ENLEjUXpDUaVys9aPxjBNPfLTp1WI6Lu1tg4zC4bN7fbEP49gM9/UmKtOPaKKE+Gwm/wDjOzwxsde+R10TKPq4+VWvbuW7sCtN8o5FhNuYgOveLsLBQ4L+Vvev60LdBRZFpcZ+Bj1bIP3f3N5gdrmfAyswUEzxRkoSVbKrubXAPNT6isyGg/DScU+5bO52LlD/AHb3kixMZRRnkROKWDG17Xj0NuWgPWlPW12lm3Jbo/fwv1O3XRbFLsyntgXyMFu7xynQG7EKFUAHmL2tWtGfqxU+zaKYZhNQbTSfBgN49mMkgZ42VXAYZgQLkDMt+oN9KVqnbDl8Ho5/h7pYTTE/3QcQT/NNw6hZF8oVu6TS/pbNTu3LJEDJG+YMpWSM8wRYW10YcQfTgalnVE+JIqj0J4zGZod2Nri5iZiVaWQRki2SxDBCSeYOn6SOlWaXUpva+c9hPqOgaippYaXJomH4h8Y0P+uRf7U1B++WDIn9MWUNpbL7WWGQEBo35+8p4jzrqaWx8cnKnJ4WeEYLaWGkVWOVsutm5aaHXzqb86X9jvTwS10cryVZdpM+HWJgT2VgrflzMbHyzH/grBVvG2Xfwe0jpWrXbD9yO6+M7HGYeUG2WVT6E2P0NGJXqY7q2ka/7RMJkxUwXndl9e8tX844MHTvFib+RHuztN2WZGc/4ayR5jezxuCQAeqF6iummsmlrNPBx3JJLyaHZWIkkS8qhWvawuL6DUg8DWrpb5WxyzB6lo46WxRi+6yWmFNGafYjXI1tSvZk9ShJX/S1v2UvFJWuLXflDMm/S3fHD5Eu3NlCZDlAEgGh4X8CelV6rSxtWYrGBnp/UJaduMuU/wCxjF2ROTlETXHHTT5nQ/Os70LM42m1+OpUcqQywu7UnGQqB0uSfppV66fZLzgWl1mmL+ls00ODd8DkJBlwhLxkX1gZhmGo91yD5Ma5dU9PJZYpO6GpbcVgrRyZlDDmK2IS3RTRiTjtk0zy1d5K+TP7y7VGJmLKpVLBVB42Fzc25kkmsTGODTlNt7gWwYc8uUgEEXN+gtfyvoL+NUWV+Uauj6lKvMZR3ZX8fc3u5u2IjipInDF5hZG1IIFyym2oJHevV1MlnDK7aJ+n6qfcWb+7NiOIjgw+kkkiqAzsUznU6G9tCg05k1zbXFs60+snGO1Ize0dlHDyOhZWkjkZHAsV09kix5qdQdRakJ5i9pt6G12Jy8oc7LgEiR4Z9TKkjqM2VY5GA7JuNgO6PD8SrqngV6hUrt81j2jHdiDsUudGihLa8RNOQq38VzD+im49zCjHCwV8Js/FNBiMbAyrGRIhBOrxKMpABBHADxqmxt2Z8G9S6a6Y1SXufIy3T2JioezlheKfDSgF4zddOZCOLB11HHlY+DVNbXL7GXrNRXY3uXuRqdm7PijxUvYoFAQMwHDtJT3rDl3UU2HxUYJb20JS4jgyv2qYyxVeSqgJ5XYsx+YVarshOf0rI9oJwhYnN4MEoEligzMoJYDiFFrNpyHAnypZK+rnGDb36a7CeGaqMiPZkOXTM+Jl0490Iin/AEmuvVcvdJmVqaYK704cZMS8hWQOAbEC9tNbC5Fj1161pUamD4FtTobYr/J0zD7wxquGkIYKISg4MSxYBm9chqjcvV3CErcV+75G+G21h8T+E2Vg3uuujeBDaXq9uElhlcNT7sxlhi7aW5cEjERFoWABIAzJqSBoTodDwNKvSQl9JsVdXugsT5Fabn4iDMyPE6hWJBLrcAX4WPTrStugngfq6zDOXFhju3MwRXjUCVgBIpUlXRrAkE3K3Nj4cOhqrosgsDF3UaLO/wDA92c8ilExJAm7Ipx/xMkshDDrdWBrT0s3KXuPP6yqKeaytjduxYeYwykre7rIdV7xvZjytfjwrtWqPtfnJxHSTsjvj2QbZqC0yEAgTOLHUWJvwrvT814YvbujNSj3Fu0d2Ysn4IEbmQcSStijk2X0HDxpTUaGE5LBsaLrd9Se7lGU2hupiYrsoVwDf8Mm45+yQD8r1VLSTh2G4dVptznjJtN9z2iYXEW9uBMwPxLowNc84wzLlxPjtnJhSkcWJRkYZc4DLfUBu6w+RNKxk1LDPSamELKd0H3RpNh4tVzxO4DrIQAxALCw4X8bj0rZ0U4xWMnl+oKdu2aWeMMcMtP5XyZL4PCt0ccwM480uW+aZx6iqLuMS+C6rlOPyVyKvT4F2sPANhRTACNQgTAYrspFe1wLhl+JGFnX1UmqdRUpwZbRY4SFuJwn3fESQ3upOaNviQi6keakGltFd3gy/WV8KSPrVoiAz2juzA+H7Zks7y5VZTY2ANyRwJPiKy8Jywajh7cmeXZwwytZsxewBtay63/uPlVE1iWA/RFyY4+zXGQxDFPICZkDSE207IcQvQ5uPpUg4rL8jEo2elBt8PwZnaKfeZmmxEhSMOU7gJd21L5RwUXJFzy5GlNTqZReILLGtLpJWPKGeOnwknZw4dXBcqGkfV817ZmYklrCsmiOpnPdc/4NeOn/AAvuRSw+JL4xDGxSzgKV0KogvYftFq1Yp5KOIUSk1nOTWYPCdvh5CWK5zNLIw9oZEyoovzLOx8KcjyYcm4vJkZsdiI42wiOTEZMhUGwY5gODezc8r2pd1NSwmPx6vp5SSlD3fJ0rcDA4iDDGLEIFs5MfeViVbvG+UkCzX+dPVJqHIjrJqdu5FrZM9osRPa+aWRgOBKp3QPDgakOIti8lykc8+0rEkyWuTeaQ+iWiA/0mmtJ2bJMn9kkY+8yyE6pDYD9bi/0X613ql7cBgaTfV4kxESyJeJYlzomlxI7E24dax5OKfI9VGc5LD5Mz/wCmIpoWmwshsiFnjkB1AUm6NbTyI486X2xm36fdGpHVTqey5FXav4eHwq2/yFP9TO3/AO1dqzC5ELenfi5Pa8YFqYsGrFd5M+fQblzFof4PeCXuASHMosrEXJS7aG/GxN7mmartwa9FOt7bf7Gm2XvD26PGwHaGOQBlBCOwiubBtV48DceNWO1SQbdJKrkdyxMY1UEAqxYHxOXTw1F6sdYv6uOAW3WOeFyFN4nzC2hKvGTceZpJxcZjsJbkZff3YLTouKgIKhSGRjZlIABsT7QFq5szId0N0a24/JQ2htx8NMHWxSRVZlPO8aNe/I6mjG51PjscVaSGoclLv4Y+wO3YsQriO4dDGSrDUfioDqNDoTzpx3qxJoQt0k6G4yGRFOZM/wAA94ou0wAPOKdh6Oob+b1lXrFg/TzFHJ9pxjtATwYAm3yP8UvM39F7q0n+g92hhc0oD2KvGCR+YD2h0N81L3P2qSGunV/nWaeXYX5pcMe7KyqfZtqDbkVNwDbnVlOsmlwdarpleVuS7my2NiHyguQzK3G1sw0IuOWhsfKtbT2evS8nmOp6RaPUJR7BOzylk+Bio/TxT1ylfrTNMt0DMvjibwDYVaVA2FQ5BMKhM4PNtxmTCrKPbwzBCesbkmP5FXHkRWVdH0bco0636lfJWiOZQw4EXrTjblZMyVbT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4270" y="4045951"/>
            <a:ext cx="3307779" cy="193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National Model UN 2016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582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 smtClean="0">
                <a:latin typeface="+mj-lt"/>
              </a:rPr>
              <a:t>4 FDU Vancouver Students participated in National Model U.N in New York City and our students, </a:t>
            </a:r>
            <a:r>
              <a:rPr lang="en-US" sz="2800" b="1" dirty="0" smtClean="0">
                <a:latin typeface="+mj-lt"/>
              </a:rPr>
              <a:t>Peter </a:t>
            </a:r>
            <a:r>
              <a:rPr lang="en-US" sz="2800" b="1" dirty="0">
                <a:latin typeface="+mj-lt"/>
              </a:rPr>
              <a:t>Mate and Viet “Lucky” Truong </a:t>
            </a:r>
            <a:r>
              <a:rPr lang="en-US" sz="2800" b="1" dirty="0" smtClean="0">
                <a:latin typeface="+mj-lt"/>
              </a:rPr>
              <a:t>won </a:t>
            </a:r>
            <a:r>
              <a:rPr lang="en-US" sz="2800" b="1" dirty="0">
                <a:latin typeface="+mj-lt"/>
              </a:rPr>
              <a:t>the Outstanding Delegation Award in their Habitat III Committee, as voted by their peers at NMUN 2016.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15" y="4083362"/>
            <a:ext cx="3846945" cy="25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National Model UN 2017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0774" y="4708441"/>
            <a:ext cx="8146026" cy="1641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+mj-lt"/>
              </a:rPr>
              <a:t>FDU’s largest team ever, wins yet another Distinguished Delegation Award at 2017 National Model U.N in NYC!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48" y="1376461"/>
            <a:ext cx="6006307" cy="33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National Model UN 2018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0" y="4919979"/>
            <a:ext cx="8146026" cy="1641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+mj-lt"/>
              </a:rPr>
              <a:t>This year, FDU’s team wins 3 awards (Outstanding Delegate/ Distinguished Delegation/ Best Position Paper) at 2018 National Model U.N in NYC!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"/>
          <a:stretch/>
        </p:blipFill>
        <p:spPr>
          <a:xfrm>
            <a:off x="1289224" y="1476373"/>
            <a:ext cx="6704402" cy="3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522026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388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Master of Administrative Science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50" y="1342445"/>
            <a:ext cx="8280400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+mj-lt"/>
                <a:cs typeface="FrankRuehl" panose="020E0503060101010101" pitchFamily="34" charset="-79"/>
              </a:rPr>
              <a:t>Program Specializations: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Human Resources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Global Technology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Emergency Services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Global Leadership and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Computer Security and Forensic                                        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Global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Health </a:t>
            </a:r>
            <a:r>
              <a:rPr lang="en-CA" sz="2400" b="1" dirty="0">
                <a:latin typeface="+mj-lt"/>
                <a:cs typeface="FrankRuehl" panose="020E0503060101010101" pitchFamily="34" charset="-79"/>
              </a:rPr>
              <a:t>and Human Services                                   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800" b="1" dirty="0">
              <a:latin typeface="+mj-lt"/>
              <a:cs typeface="FrankRuehl" panose="020E0503060101010101" pitchFamily="34" charset="-79"/>
            </a:endParaRPr>
          </a:p>
          <a:p>
            <a:r>
              <a:rPr lang="en-CA" sz="2800" b="1" dirty="0">
                <a:latin typeface="+mj-lt"/>
                <a:cs typeface="FrankRuehl" panose="020E0503060101010101" pitchFamily="34" charset="-79"/>
              </a:rPr>
              <a:t>Total of 30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credits + 1 Research Foundation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9 credits can be transfer credits upon review</a:t>
            </a:r>
          </a:p>
          <a:p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Total Tuition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USD $ 28,350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3" y="1422223"/>
            <a:ext cx="2220688" cy="33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Pre-MAS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44320"/>
            <a:ext cx="8280400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latin typeface="+mj-lt"/>
                <a:cs typeface="FrankRuehl" panose="020E0503060101010101" pitchFamily="34" charset="-79"/>
              </a:rPr>
              <a:t>For students who have IELTS score of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5.5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level or TOEFL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69 and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a FDU Placement test of 11.5-15/18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latin typeface="+mj-lt"/>
                <a:cs typeface="FrankRuehl" panose="020E0503060101010101" pitchFamily="34" charset="-79"/>
              </a:rPr>
              <a:t>One semester program (15 weeks approx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Pre-MAS Fee: US $2,100</a:t>
            </a:r>
          </a:p>
          <a:p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latin typeface="+mj-lt"/>
                <a:cs typeface="FrankRuehl" panose="020E0503060101010101" pitchFamily="34" charset="-79"/>
              </a:rPr>
              <a:t>Students will take: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2 non-credit bearing Academic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English Courses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1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MAS course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37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522026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39217"/>
            <a:ext cx="9184104" cy="969478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388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60385"/>
            <a:ext cx="843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Master of Science in Hospitality Management Studies (MSHMS)</a:t>
            </a:r>
            <a:endParaRPr lang="en-CA" sz="28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75" y="1663070"/>
            <a:ext cx="82804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atin typeface="+mj-lt"/>
              </a:rPr>
              <a:t>Program 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One of the oldest and prestigious International Hospitality programs in the U.S.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387" y="2861959"/>
            <a:ext cx="57001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</a:rPr>
              <a:t>Outstanding faculty of industry professionals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Total 33 </a:t>
            </a:r>
            <a:r>
              <a:rPr lang="en-CA" sz="2400" b="1" dirty="0">
                <a:latin typeface="+mj-lt"/>
              </a:rPr>
              <a:t>credits / maximum 6 credits can be transferred upon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USD $925 per credit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USD $30,525 for MSHMS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Foundation Courses 1&amp;2</a:t>
            </a:r>
            <a:r>
              <a:rPr lang="en-CA" b="1" dirty="0" smtClean="0">
                <a:latin typeface="+mj-lt"/>
              </a:rPr>
              <a:t>(for students with limited Hospitality background – will be part of 33 credits)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</a:rPr>
              <a:t>Special Project: USD $600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03" y="2695699"/>
            <a:ext cx="2480881" cy="28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467967"/>
            <a:ext cx="9184104" cy="969478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501010"/>
            <a:ext cx="843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Master of Science in Hospitality Management Studies (MSHMS)</a:t>
            </a:r>
            <a:endParaRPr lang="en-CA" sz="28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75" y="1496820"/>
            <a:ext cx="8280400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Admission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4-year </a:t>
            </a:r>
            <a:r>
              <a:rPr lang="en-US" sz="2400" b="1" dirty="0">
                <a:latin typeface="+mj-lt"/>
              </a:rPr>
              <a:t>bachelor's degree </a:t>
            </a:r>
            <a:r>
              <a:rPr lang="en-US" sz="2400" b="1" dirty="0" smtClean="0">
                <a:latin typeface="+mj-lt"/>
              </a:rPr>
              <a:t>with </a:t>
            </a:r>
            <a:r>
              <a:rPr lang="en-US" sz="2400" b="1" dirty="0">
                <a:latin typeface="+mj-lt"/>
              </a:rPr>
              <a:t>a minimum </a:t>
            </a:r>
            <a:r>
              <a:rPr lang="en-US" sz="2400" b="1" dirty="0" smtClean="0">
                <a:latin typeface="+mj-lt"/>
              </a:rPr>
              <a:t>CGPA of 2.75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Three years of industry experience. </a:t>
            </a:r>
          </a:p>
          <a:p>
            <a:pPr lvl="1"/>
            <a:r>
              <a:rPr lang="en-US" sz="1600" b="1" dirty="0" smtClean="0">
                <a:latin typeface="+mj-lt"/>
              </a:rPr>
              <a:t>(</a:t>
            </a:r>
            <a:r>
              <a:rPr lang="en-US" sz="1600" b="1" dirty="0">
                <a:latin typeface="+mj-lt"/>
              </a:rPr>
              <a:t>applicants with less than 3 years of industry experience may be required to take prerequisite courses upon </a:t>
            </a:r>
            <a:r>
              <a:rPr lang="en-US" sz="1600" b="1" dirty="0" smtClean="0">
                <a:latin typeface="+mj-lt"/>
              </a:rPr>
              <a:t>evaluation)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Statement of Purpose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2 Letters of Recommendation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IELTS 6.0 or TOEFL 79 </a:t>
            </a:r>
            <a:r>
              <a:rPr lang="en-US" sz="1600" b="1" dirty="0" smtClean="0">
                <a:latin typeface="+mj-lt"/>
              </a:rPr>
              <a:t>(pre-master program available for students in IELTS 5.5/TOEFL 69 range)</a:t>
            </a:r>
            <a:endParaRPr lang="en-CA" sz="1600" b="1" dirty="0">
              <a:latin typeface="+mj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Optional Personal interview</a:t>
            </a:r>
            <a:endParaRPr lang="en-CA" sz="2400" b="1" dirty="0">
              <a:latin typeface="+mj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Resume or portfolio</a:t>
            </a:r>
            <a:endParaRPr lang="en-CA" sz="24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8" y="5366795"/>
            <a:ext cx="8751510" cy="17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President Obama’s Visit to FDU NJ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9" name="Picture 4" descr="President Obama at FDU HALF"/>
          <p:cNvPicPr>
            <a:picLocks noChangeAspect="1" noChangeArrowheads="1"/>
          </p:cNvPicPr>
          <p:nvPr/>
        </p:nvPicPr>
        <p:blipFill rotWithShape="1">
          <a:blip r:embed="rId3" cstate="print"/>
          <a:srcRect t="-1" b="294"/>
          <a:stretch/>
        </p:blipFill>
        <p:spPr bwMode="auto">
          <a:xfrm>
            <a:off x="355600" y="1830175"/>
            <a:ext cx="2290634" cy="366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http://lh5.ggpht.com/_NZ5CWFZBa6E/St-3gWm0I2I/AAAAAAAAAXk/BWtDYA-FifU/thumbsup.jpg"/>
          <p:cNvPicPr>
            <a:picLocks noChangeAspect="1" noChangeArrowheads="1"/>
          </p:cNvPicPr>
          <p:nvPr/>
        </p:nvPicPr>
        <p:blipFill rotWithShape="1">
          <a:blip r:embed="rId4" cstate="print"/>
          <a:srcRect b="21684"/>
          <a:stretch/>
        </p:blipFill>
        <p:spPr bwMode="auto">
          <a:xfrm>
            <a:off x="5276344" y="1788234"/>
            <a:ext cx="330024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0" descr="http://lh6.ggpht.com/_NZ5CWFZBa6E/St-1w0ZPAZI/AAAAAAAAAW4/foBzwmMiQww/fduinthehouse.jpg"/>
          <p:cNvPicPr>
            <a:picLocks noChangeAspect="1" noChangeArrowheads="1"/>
          </p:cNvPicPr>
          <p:nvPr/>
        </p:nvPicPr>
        <p:blipFill rotWithShape="1">
          <a:blip r:embed="rId5" cstate="print"/>
          <a:srcRect b="13326"/>
          <a:stretch/>
        </p:blipFill>
        <p:spPr bwMode="auto">
          <a:xfrm>
            <a:off x="5311218" y="3703946"/>
            <a:ext cx="326536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President Adams at Corzine/Obama Rally HALF"/>
          <p:cNvPicPr>
            <a:picLocks noChangeAspect="1" noChangeArrowheads="1"/>
          </p:cNvPicPr>
          <p:nvPr/>
        </p:nvPicPr>
        <p:blipFill rotWithShape="1">
          <a:blip r:embed="rId6" cstate="print"/>
          <a:srcRect b="-648"/>
          <a:stretch/>
        </p:blipFill>
        <p:spPr bwMode="auto">
          <a:xfrm>
            <a:off x="2833588" y="1800751"/>
            <a:ext cx="2225300" cy="3697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37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    </a:t>
            </a:r>
            <a:endParaRPr lang="en-US" i="1" dirty="0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61976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FDU Alumni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9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08510"/>
              </p:ext>
            </p:extLst>
          </p:nvPr>
        </p:nvGraphicFramePr>
        <p:xfrm>
          <a:off x="2452802" y="1594484"/>
          <a:ext cx="5908040" cy="4759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6" descr="http://watersecretsblog.com/archives/Home_Depo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48235" y="5099683"/>
            <a:ext cx="881579" cy="88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9" descr="Verizon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46007" y="1594484"/>
            <a:ext cx="1385338" cy="81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http://www.maritime-connector.com/Administration/_Upload/SmallImages/Hyundai_group-logo.JPG"/>
          <p:cNvPicPr>
            <a:picLocks noChangeAspect="1" noChangeArrowheads="1"/>
          </p:cNvPicPr>
          <p:nvPr/>
        </p:nvPicPr>
        <p:blipFill rotWithShape="1">
          <a:blip r:embed="rId11" cstate="print"/>
          <a:srcRect t="28649" b="23898"/>
          <a:stretch/>
        </p:blipFill>
        <p:spPr bwMode="auto">
          <a:xfrm>
            <a:off x="796721" y="4212993"/>
            <a:ext cx="1700187" cy="480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http://www.easterseals.org/wp-content/uploads/5437/un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22" y="2818224"/>
            <a:ext cx="1022606" cy="94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42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6038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Student</a:t>
            </a:r>
            <a:r>
              <a:rPr lang="en-CA" sz="36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 Activities</a:t>
            </a:r>
            <a:endParaRPr lang="en-CA" sz="36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9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467034"/>
              </p:ext>
            </p:extLst>
          </p:nvPr>
        </p:nvGraphicFramePr>
        <p:xfrm>
          <a:off x="381288" y="1208607"/>
          <a:ext cx="8279823" cy="4843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42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40104" y="351014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811" y="351014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Four International Campuses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5" y="1153038"/>
            <a:ext cx="8740239" cy="56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6038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Leadership Opportunities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01738891"/>
              </p:ext>
            </p:extLst>
          </p:nvPr>
        </p:nvGraphicFramePr>
        <p:xfrm>
          <a:off x="723900" y="1535106"/>
          <a:ext cx="7696200" cy="478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00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4851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Career Opportunities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70336924"/>
              </p:ext>
            </p:extLst>
          </p:nvPr>
        </p:nvGraphicFramePr>
        <p:xfrm>
          <a:off x="838200" y="1518899"/>
          <a:ext cx="7543800" cy="481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35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9601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Canadian Work Permits</a:t>
            </a:r>
            <a:endParaRPr lang="en-CA" sz="36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44320"/>
            <a:ext cx="8280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Students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are eligible to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work Off-Campus</a:t>
            </a:r>
            <a:endParaRPr lang="en-US" sz="2800" b="1" dirty="0">
              <a:latin typeface="+mj-lt"/>
              <a:cs typeface="FrankRuehl" panose="020E0503060101010101" pitchFamily="34" charset="-79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FrankRuehl" panose="020E0503060101010101" pitchFamily="34" charset="-79"/>
              </a:rPr>
              <a:t>Allows you to work part-time a max</a:t>
            </a:r>
            <a:r>
              <a:rPr lang="en-US" sz="2400" b="1" dirty="0" smtClean="0">
                <a:latin typeface="+mj-lt"/>
                <a:cs typeface="FrankRuehl" panose="020E0503060101010101" pitchFamily="34" charset="-79"/>
              </a:rPr>
              <a:t>. of </a:t>
            </a:r>
            <a:r>
              <a:rPr lang="en-US" sz="2400" b="1" dirty="0">
                <a:latin typeface="+mj-lt"/>
                <a:cs typeface="FrankRuehl" panose="020E0503060101010101" pitchFamily="34" charset="-79"/>
              </a:rPr>
              <a:t>20 hours a week</a:t>
            </a:r>
          </a:p>
          <a:p>
            <a:endParaRPr lang="en-US" b="1" dirty="0">
              <a:latin typeface="+mj-lt"/>
              <a:cs typeface="FrankRuehl" panose="020E0503060101010101" pitchFamily="34" charset="-79"/>
            </a:endParaRPr>
          </a:p>
          <a:p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Graduates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are eligible to apply for </a:t>
            </a:r>
            <a:r>
              <a:rPr lang="en-US" sz="2800" b="1" dirty="0" smtClean="0">
                <a:latin typeface="+mj-lt"/>
                <a:cs typeface="FrankRuehl" panose="020E0503060101010101" pitchFamily="34" charset="-79"/>
              </a:rPr>
              <a:t>up to </a:t>
            </a:r>
            <a:r>
              <a:rPr lang="en-US" sz="2800" b="1" dirty="0">
                <a:latin typeface="+mj-lt"/>
                <a:cs typeface="FrankRuehl" panose="020E0503060101010101" pitchFamily="34" charset="-79"/>
              </a:rPr>
              <a:t>three year </a:t>
            </a:r>
            <a:r>
              <a:rPr lang="en-US" sz="2800" b="1" i="1" dirty="0">
                <a:latin typeface="+mj-lt"/>
                <a:cs typeface="FrankRuehl" panose="020E0503060101010101" pitchFamily="34" charset="-79"/>
              </a:rPr>
              <a:t>Post-Graduate Work Permit. </a:t>
            </a:r>
          </a:p>
          <a:p>
            <a:endParaRPr lang="en-US" sz="28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84346"/>
            <a:ext cx="2743200" cy="1830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90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56038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Application Process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25895967"/>
              </p:ext>
            </p:extLst>
          </p:nvPr>
        </p:nvGraphicFramePr>
        <p:xfrm>
          <a:off x="163137" y="1477254"/>
          <a:ext cx="8747142" cy="4876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90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9280" y="3992936"/>
            <a:ext cx="71062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 smtClean="0">
                <a:solidFill>
                  <a:srgbClr val="910025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Thank You</a:t>
            </a:r>
          </a:p>
          <a:p>
            <a:endParaRPr lang="en-US" sz="9200" dirty="0">
              <a:solidFill>
                <a:srgbClr val="910025"/>
              </a:solidFill>
              <a:latin typeface="Adobe Caslon Pro"/>
              <a:cs typeface="Adobe Casl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5023" y="5241486"/>
            <a:ext cx="8199241" cy="1167158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0287" y="5325033"/>
            <a:ext cx="2783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www.fdu.edu/vancouver</a:t>
            </a:r>
          </a:p>
          <a:p>
            <a:pPr algn="r"/>
            <a:r>
              <a:rPr lang="en-US" b="1" dirty="0" err="1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vancouver@fdu.edu</a:t>
            </a:r>
            <a:endParaRPr lang="en-US" b="1" dirty="0" smtClean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Phone 604.682.8112</a:t>
            </a:r>
          </a:p>
          <a:p>
            <a:pPr algn="r"/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9121" y="793576"/>
            <a:ext cx="5504981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" y="589280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Student Body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1544320"/>
            <a:ext cx="8280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Approximately 900 students on the FDU Vancouver Campus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b="1" smtClean="0">
                <a:latin typeface="+mj-lt"/>
                <a:cs typeface="FrankRuehl" panose="020E0503060101010101" pitchFamily="34" charset="-79"/>
              </a:rPr>
              <a:t>Over 79 </a:t>
            </a:r>
            <a:r>
              <a:rPr lang="en-CA" sz="3200" b="1" dirty="0" smtClean="0">
                <a:latin typeface="+mj-lt"/>
                <a:cs typeface="FrankRuehl" panose="020E0503060101010101" pitchFamily="34" charset="-79"/>
              </a:rPr>
              <a:t>countries represented </a:t>
            </a: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7" y="3144107"/>
            <a:ext cx="7609044" cy="3356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Group 2"/>
          <p:cNvGrpSpPr/>
          <p:nvPr/>
        </p:nvGrpSpPr>
        <p:grpSpPr>
          <a:xfrm>
            <a:off x="7391401" y="5688544"/>
            <a:ext cx="1938882" cy="868183"/>
            <a:chOff x="7391401" y="5688544"/>
            <a:chExt cx="1938882" cy="868183"/>
          </a:xfrm>
        </p:grpSpPr>
        <p:sp>
          <p:nvSpPr>
            <p:cNvPr id="8" name="Rounded Rectangle 7"/>
            <p:cNvSpPr/>
            <p:nvPr/>
          </p:nvSpPr>
          <p:spPr>
            <a:xfrm>
              <a:off x="7391401" y="5688544"/>
              <a:ext cx="1938882" cy="868183"/>
            </a:xfrm>
            <a:prstGeom prst="roundRect">
              <a:avLst/>
            </a:prstGeom>
            <a:solidFill>
              <a:srgbClr val="FFFFFF">
                <a:alpha val="8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fdu-vancouvercamp2c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51263" y="5740883"/>
              <a:ext cx="1614984" cy="771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1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7054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Approvals and Rankings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850" y="1009945"/>
            <a:ext cx="82804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sz="2800" b="1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b="1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sz="2800" b="1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sz="2800" b="1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EQA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+mj-lt"/>
                <a:cs typeface="FrankRuehl" panose="020E0503060101010101" pitchFamily="34" charset="-79"/>
              </a:rPr>
              <a:t>Education Quality Assurance by the Ministry of Advanced Education British Columbia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r>
              <a:rPr lang="en-CA" sz="2800" b="1" dirty="0">
                <a:latin typeface="+mj-lt"/>
                <a:cs typeface="FrankRuehl" panose="020E0503060101010101" pitchFamily="34" charset="-79"/>
              </a:rPr>
              <a:t>AACSB</a:t>
            </a:r>
            <a:endParaRPr lang="en-CA" sz="2800" dirty="0">
              <a:latin typeface="+mj-lt"/>
              <a:cs typeface="FrankRuehl" panose="020E0503060101010101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+mj-lt"/>
                <a:cs typeface="FrankRuehl" panose="020E0503060101010101" pitchFamily="34" charset="-79"/>
              </a:rPr>
              <a:t>International Association to Advance Collegiate Schools of Business</a:t>
            </a:r>
          </a:p>
          <a:p>
            <a:pPr marL="0" lvl="1"/>
            <a:r>
              <a:rPr lang="en-CA" sz="2800" b="1" dirty="0">
                <a:latin typeface="+mj-lt"/>
                <a:cs typeface="FrankRuehl" panose="020E0503060101010101" pitchFamily="34" charset="-79"/>
              </a:rPr>
              <a:t>The Princeton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Review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Best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295 Business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    Schools 2016</a:t>
            </a:r>
          </a:p>
          <a:p>
            <a:pPr marL="0" lvl="1"/>
            <a:endParaRPr lang="en-CA" sz="1000" b="1" dirty="0" smtClean="0">
              <a:latin typeface="+mj-lt"/>
              <a:cs typeface="FrankRuehl" panose="020E0503060101010101" pitchFamily="34" charset="-79"/>
            </a:endParaRPr>
          </a:p>
          <a:p>
            <a:pPr marL="0" lvl="1"/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Top 10 Hospitality Program in the U.S</a:t>
            </a:r>
            <a:endParaRPr lang="en-CA" sz="2800" dirty="0">
              <a:latin typeface="+mj-lt"/>
              <a:cs typeface="FrankRuehl" panose="020E0503060101010101" pitchFamily="34" charset="-79"/>
            </a:endParaRPr>
          </a:p>
        </p:txBody>
      </p:sp>
      <p:pic>
        <p:nvPicPr>
          <p:cNvPr id="16" name="Picture 3" descr="C:\Users\ciarak\AppData\Local\Microsoft\Windows\Temporary Internet Files\Content.Outlook\HJFJ5LOV\EQA_RGB_po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92" y="143744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ciarak\AppData\Local\Microsoft\Windows\Temporary Internet Files\Content.Outlook\HJFJ5LOV\AACS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97" y="1413695"/>
            <a:ext cx="1584806" cy="15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15 princeton review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3" y="1475239"/>
            <a:ext cx="1770419" cy="14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137" y="588851"/>
            <a:ext cx="867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Bachelor of Science in Business Admin.</a:t>
            </a:r>
            <a:endParaRPr lang="en-CA" sz="36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170" y="1558800"/>
            <a:ext cx="536830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AACSB accredited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Top 5% business school worldwide</a:t>
            </a:r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1" name="Picture 6" descr="C:\Users\ciarak\AppData\Local\Microsoft\Windows\Temporary Internet Files\Content.Outlook\HJFJ5LOV\AACS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7" y="1392550"/>
            <a:ext cx="1584806" cy="15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5230" y="2469184"/>
            <a:ext cx="765373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Concentration in International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latin typeface="+mj-lt"/>
                <a:cs typeface="FrankRuehl" panose="020E0503060101010101" pitchFamily="34" charset="-79"/>
              </a:rPr>
              <a:t>*NEW* Minor in Digital </a:t>
            </a:r>
          </a:p>
          <a:p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       Marketing</a:t>
            </a: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121 credits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60 can be transfer credits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A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CA" sz="28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87" y="3433859"/>
            <a:ext cx="3358431" cy="22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584135"/>
            <a:ext cx="843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Bachelor of Science in IT</a:t>
            </a:r>
            <a:endParaRPr lang="en-CA" sz="40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599" y="1301314"/>
            <a:ext cx="5926447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Total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of </a:t>
            </a: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122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credits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60 credits can be transfer </a:t>
            </a: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credits</a:t>
            </a:r>
          </a:p>
          <a:p>
            <a:pPr lvl="1"/>
            <a:endParaRPr lang="en-CA" sz="2400" b="1" dirty="0" smtClean="0">
              <a:latin typeface="+mj-lt"/>
              <a:cs typeface="FrankRuehl" panose="020E05030601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Minor in Business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Great balance of Design components, Coding &amp; Programming and Network administration. </a:t>
            </a:r>
            <a:endParaRPr lang="en-CA" sz="2400" b="1" dirty="0" smtClean="0">
              <a:latin typeface="+mj-lt"/>
              <a:cs typeface="FrankRuehl" panose="020E0503060101010101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lvl="1"/>
            <a:endParaRPr lang="en-CA" sz="2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97" y="2688267"/>
            <a:ext cx="3573882" cy="23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688544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574842"/>
            <a:ext cx="9184104" cy="721895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740883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167" y="619760"/>
            <a:ext cx="882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Bachelor of Arts in Individualized Studies</a:t>
            </a:r>
            <a:endParaRPr lang="en-CA" sz="32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1" y="1544320"/>
            <a:ext cx="562956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b="1" dirty="0" smtClean="0">
                <a:latin typeface="+mj-lt"/>
                <a:cs typeface="FrankRuehl" panose="020E0503060101010101" pitchFamily="34" charset="-79"/>
              </a:rPr>
              <a:t>Specializations </a:t>
            </a:r>
            <a:r>
              <a:rPr lang="en-CA" sz="2800" b="1" dirty="0">
                <a:latin typeface="+mj-lt"/>
                <a:cs typeface="FrankRuehl" panose="020E0503060101010101" pitchFamily="34" charset="-79"/>
              </a:rPr>
              <a:t>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Business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Applied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Hospitality and Tourism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+mj-lt"/>
                <a:cs typeface="FrankRuehl" panose="020E0503060101010101" pitchFamily="34" charset="-79"/>
              </a:rPr>
              <a:t>International Relations</a:t>
            </a:r>
            <a:endParaRPr lang="en-CA" sz="2400" b="1" dirty="0">
              <a:latin typeface="+mj-lt"/>
              <a:cs typeface="FrankRuehl" panose="020E0503060101010101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800" b="1" dirty="0">
              <a:latin typeface="+mj-lt"/>
              <a:cs typeface="FrankRuehl" panose="020E0503060101010101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b="1" dirty="0">
                <a:latin typeface="+mj-lt"/>
                <a:cs typeface="FrankRuehl" panose="020E0503060101010101" pitchFamily="34" charset="-79"/>
              </a:rPr>
              <a:t>Total of 120 credits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j-lt"/>
                <a:cs typeface="FrankRuehl" panose="020E0503060101010101" pitchFamily="34" charset="-79"/>
              </a:rPr>
              <a:t>90 credits can be transfer credits</a:t>
            </a: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93" y="1544320"/>
            <a:ext cx="2644415" cy="39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3137" y="181411"/>
            <a:ext cx="8747142" cy="6504896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91401" y="5819169"/>
            <a:ext cx="1938882" cy="868183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40103" y="391886"/>
            <a:ext cx="9184104" cy="904851"/>
          </a:xfrm>
          <a:prstGeom prst="rect">
            <a:avLst/>
          </a:prstGeom>
          <a:solidFill>
            <a:srgbClr val="8D00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fdu-vancouvercamp2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263" y="5871508"/>
            <a:ext cx="1614984" cy="77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138" y="326845"/>
            <a:ext cx="8747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100" b="1" dirty="0" smtClean="0">
                <a:solidFill>
                  <a:schemeClr val="bg1"/>
                </a:solidFill>
                <a:latin typeface="+mj-lt"/>
                <a:cs typeface="FrankRuehl" panose="020E0503060101010101" pitchFamily="34" charset="-79"/>
              </a:rPr>
              <a:t>B.A.I.S Specialization in Hospitality and Tourism Management</a:t>
            </a:r>
            <a:endParaRPr lang="en-CA" sz="3100" b="1" dirty="0">
              <a:solidFill>
                <a:schemeClr val="bg1"/>
              </a:solidFill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1" y="1544320"/>
            <a:ext cx="56295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CA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9" name="Picture 2" descr="C:\Users\Willy-Aroca\AppData\Local\Microsoft\Windows\Temporary Internet Files\Content.Outlook\WB3F7YM8\1406793391123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44" y="1425569"/>
            <a:ext cx="4116064" cy="296007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74" y="1425568"/>
            <a:ext cx="4116064" cy="296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7519" y="4460547"/>
            <a:ext cx="4116064" cy="16927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“…A great life experience, looking at the big picture and planning for my future…” 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Michelle Kim – </a:t>
            </a:r>
            <a:r>
              <a:rPr lang="en-US" sz="1600" b="1" dirty="0" err="1" smtClean="0">
                <a:solidFill>
                  <a:schemeClr val="tx2"/>
                </a:solidFill>
              </a:rPr>
              <a:t>Fairleigh</a:t>
            </a:r>
            <a:r>
              <a:rPr lang="en-US" sz="1600" b="1" dirty="0" smtClean="0">
                <a:solidFill>
                  <a:schemeClr val="tx2"/>
                </a:solidFill>
              </a:rPr>
              <a:t> Dickinson University – Vancouver Campus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2574" y="4448671"/>
            <a:ext cx="4116064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Project on a New Boutique Hotel Concept in Vancouver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HRTM2210 – Sales and Marketing Hospitality </a:t>
            </a:r>
            <a:r>
              <a:rPr lang="en-US" sz="1600" b="1" dirty="0" smtClean="0">
                <a:solidFill>
                  <a:schemeClr val="tx2"/>
                </a:solidFill>
              </a:rPr>
              <a:t>Managers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204241</TotalTime>
  <Words>1316</Words>
  <Application>Microsoft Office PowerPoint</Application>
  <PresentationFormat>On-screen Show (4:3)</PresentationFormat>
  <Paragraphs>428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Adobe Caslon Pro</vt:lpstr>
      <vt:lpstr>FrankRuehl</vt:lpstr>
      <vt:lpstr>Arial</vt:lpstr>
      <vt:lpstr>Calibri</vt:lpstr>
      <vt:lpstr>Cambria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jeanette lee</dc:creator>
  <cp:lastModifiedBy>Amy Yan</cp:lastModifiedBy>
  <cp:revision>150</cp:revision>
  <cp:lastPrinted>2015-05-25T17:55:08Z</cp:lastPrinted>
  <dcterms:created xsi:type="dcterms:W3CDTF">2014-05-06T00:14:14Z</dcterms:created>
  <dcterms:modified xsi:type="dcterms:W3CDTF">2018-07-06T15:51:41Z</dcterms:modified>
</cp:coreProperties>
</file>